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17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  <p:sldMasterId id="2147483680" r:id="rId5"/>
  </p:sldMasterIdLst>
  <p:notesMasterIdLst>
    <p:notesMasterId r:id="rId73"/>
  </p:notesMasterIdLst>
  <p:sldIdLst>
    <p:sldId id="256" r:id="rId6"/>
    <p:sldId id="412" r:id="rId7"/>
    <p:sldId id="383" r:id="rId8"/>
    <p:sldId id="257" r:id="rId9"/>
    <p:sldId id="258" r:id="rId10"/>
    <p:sldId id="262" r:id="rId11"/>
    <p:sldId id="263" r:id="rId12"/>
    <p:sldId id="264" r:id="rId13"/>
    <p:sldId id="337" r:id="rId14"/>
    <p:sldId id="259" r:id="rId15"/>
    <p:sldId id="392" r:id="rId16"/>
    <p:sldId id="260" r:id="rId17"/>
    <p:sldId id="266" r:id="rId18"/>
    <p:sldId id="290" r:id="rId19"/>
    <p:sldId id="291" r:id="rId20"/>
    <p:sldId id="292" r:id="rId21"/>
    <p:sldId id="372" r:id="rId22"/>
    <p:sldId id="393" r:id="rId23"/>
    <p:sldId id="394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3" r:id="rId34"/>
    <p:sldId id="379" r:id="rId35"/>
    <p:sldId id="380" r:id="rId36"/>
    <p:sldId id="381" r:id="rId37"/>
    <p:sldId id="382" r:id="rId38"/>
    <p:sldId id="295" r:id="rId39"/>
    <p:sldId id="296" r:id="rId40"/>
    <p:sldId id="297" r:id="rId41"/>
    <p:sldId id="298" r:id="rId42"/>
    <p:sldId id="391" r:id="rId43"/>
    <p:sldId id="405" r:id="rId44"/>
    <p:sldId id="406" r:id="rId45"/>
    <p:sldId id="407" r:id="rId46"/>
    <p:sldId id="408" r:id="rId47"/>
    <p:sldId id="409" r:id="rId48"/>
    <p:sldId id="410" r:id="rId49"/>
    <p:sldId id="411" r:id="rId50"/>
    <p:sldId id="395" r:id="rId51"/>
    <p:sldId id="396" r:id="rId52"/>
    <p:sldId id="397" r:id="rId53"/>
    <p:sldId id="398" r:id="rId54"/>
    <p:sldId id="399" r:id="rId55"/>
    <p:sldId id="339" r:id="rId56"/>
    <p:sldId id="402" r:id="rId57"/>
    <p:sldId id="413" r:id="rId58"/>
    <p:sldId id="414" r:id="rId59"/>
    <p:sldId id="377" r:id="rId60"/>
    <p:sldId id="415" r:id="rId61"/>
    <p:sldId id="378" r:id="rId62"/>
    <p:sldId id="403" r:id="rId63"/>
    <p:sldId id="400" r:id="rId64"/>
    <p:sldId id="401" r:id="rId65"/>
    <p:sldId id="416" r:id="rId66"/>
    <p:sldId id="417" r:id="rId67"/>
    <p:sldId id="418" r:id="rId68"/>
    <p:sldId id="419" r:id="rId69"/>
    <p:sldId id="390" r:id="rId70"/>
    <p:sldId id="404" r:id="rId71"/>
    <p:sldId id="279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230AC9-ED15-4DA1-B7F6-02BBB25B00F4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5AE113CE-D1BB-43E7-94A1-902B9458ACE5}">
      <dgm:prSet phldrT="[Text]" custT="1"/>
      <dgm:spPr/>
      <dgm:t>
        <a:bodyPr/>
        <a:lstStyle/>
        <a:p>
          <a:r>
            <a:rPr lang="en-US" sz="1800" dirty="0"/>
            <a:t>TUJUAN</a:t>
          </a:r>
          <a:endParaRPr lang="en-ID" sz="1800" dirty="0"/>
        </a:p>
      </dgm:t>
    </dgm:pt>
    <dgm:pt modelId="{8A131E08-2677-4E6E-B678-C91FEBF6337C}" type="parTrans" cxnId="{ED9E1A2B-3398-4755-A0CF-3B6C73CFCF6F}">
      <dgm:prSet/>
      <dgm:spPr/>
      <dgm:t>
        <a:bodyPr/>
        <a:lstStyle/>
        <a:p>
          <a:endParaRPr lang="en-ID"/>
        </a:p>
      </dgm:t>
    </dgm:pt>
    <dgm:pt modelId="{5518A1FB-6960-401E-9CB6-58457985D023}" type="sibTrans" cxnId="{ED9E1A2B-3398-4755-A0CF-3B6C73CFCF6F}">
      <dgm:prSet custT="1"/>
      <dgm:spPr/>
      <dgm:t>
        <a:bodyPr/>
        <a:lstStyle/>
        <a:p>
          <a:endParaRPr lang="en-ID" sz="1800"/>
        </a:p>
      </dgm:t>
    </dgm:pt>
    <dgm:pt modelId="{2E1BB98E-5139-4F95-9D36-F875C371CE6A}">
      <dgm:prSet phldrT="[Text]" custT="1"/>
      <dgm:spPr/>
      <dgm:t>
        <a:bodyPr/>
        <a:lstStyle/>
        <a:p>
          <a:r>
            <a:rPr lang="en-US" sz="1800" dirty="0"/>
            <a:t>CITA </a:t>
          </a:r>
          <a:r>
            <a:rPr lang="en-US" sz="1800" dirty="0" err="1"/>
            <a:t>CITA</a:t>
          </a:r>
          <a:r>
            <a:rPr lang="en-US" sz="1800" dirty="0"/>
            <a:t> yang HARUS DICAPAI</a:t>
          </a:r>
          <a:endParaRPr lang="en-ID" sz="1800" dirty="0"/>
        </a:p>
      </dgm:t>
    </dgm:pt>
    <dgm:pt modelId="{9CCAC2E6-5264-4258-8058-CB5BECC1D4A4}" type="parTrans" cxnId="{45F6AA08-5772-437C-BAAD-5B023EA9BB93}">
      <dgm:prSet/>
      <dgm:spPr/>
      <dgm:t>
        <a:bodyPr/>
        <a:lstStyle/>
        <a:p>
          <a:endParaRPr lang="en-ID"/>
        </a:p>
      </dgm:t>
    </dgm:pt>
    <dgm:pt modelId="{52B3C60D-2981-4D3E-83E7-CAE009BA1617}" type="sibTrans" cxnId="{45F6AA08-5772-437C-BAAD-5B023EA9BB93}">
      <dgm:prSet/>
      <dgm:spPr/>
      <dgm:t>
        <a:bodyPr/>
        <a:lstStyle/>
        <a:p>
          <a:endParaRPr lang="en-ID"/>
        </a:p>
      </dgm:t>
    </dgm:pt>
    <dgm:pt modelId="{8465C742-9D57-45A3-8CDC-07A9C62CD9F2}">
      <dgm:prSet phldrT="[Text]" custT="1"/>
      <dgm:spPr/>
      <dgm:t>
        <a:bodyPr/>
        <a:lstStyle/>
        <a:p>
          <a:r>
            <a:rPr lang="en-US" sz="1800" dirty="0"/>
            <a:t>MASALAH</a:t>
          </a:r>
          <a:endParaRPr lang="en-ID" sz="1800" dirty="0"/>
        </a:p>
      </dgm:t>
    </dgm:pt>
    <dgm:pt modelId="{073260A2-18D2-42DC-849E-CBA0B7F368FB}" type="parTrans" cxnId="{52D11177-56C8-4174-863D-035204074A09}">
      <dgm:prSet/>
      <dgm:spPr/>
      <dgm:t>
        <a:bodyPr/>
        <a:lstStyle/>
        <a:p>
          <a:endParaRPr lang="en-ID"/>
        </a:p>
      </dgm:t>
    </dgm:pt>
    <dgm:pt modelId="{240A2286-39F1-45E4-AF27-D19221183A20}" type="sibTrans" cxnId="{52D11177-56C8-4174-863D-035204074A09}">
      <dgm:prSet custT="1"/>
      <dgm:spPr/>
      <dgm:t>
        <a:bodyPr/>
        <a:lstStyle/>
        <a:p>
          <a:endParaRPr lang="en-ID" sz="1800"/>
        </a:p>
      </dgm:t>
    </dgm:pt>
    <dgm:pt modelId="{4988CDA9-0724-4088-B1D7-163A33CBC9A0}">
      <dgm:prSet phldrT="[Text]" custT="1"/>
      <dgm:spPr/>
      <dgm:t>
        <a:bodyPr/>
        <a:lstStyle/>
        <a:p>
          <a:r>
            <a:rPr lang="en-US" sz="1800" dirty="0"/>
            <a:t>Yang </a:t>
          </a:r>
          <a:r>
            <a:rPr lang="en-US" sz="1800" dirty="0" err="1"/>
            <a:t>Potensi</a:t>
          </a:r>
          <a:r>
            <a:rPr lang="en-US" sz="1800" dirty="0"/>
            <a:t> </a:t>
          </a:r>
          <a:r>
            <a:rPr lang="en-US" sz="1800" dirty="0" err="1"/>
            <a:t>mengganggu</a:t>
          </a:r>
          <a:r>
            <a:rPr lang="en-US" sz="1800" dirty="0"/>
            <a:t> </a:t>
          </a:r>
          <a:r>
            <a:rPr lang="en-US" sz="1800" dirty="0" err="1"/>
            <a:t>tujuan</a:t>
          </a:r>
          <a:endParaRPr lang="en-ID" sz="1800" dirty="0"/>
        </a:p>
      </dgm:t>
    </dgm:pt>
    <dgm:pt modelId="{BB5107D9-0588-4011-BD47-3FC0859EE958}" type="parTrans" cxnId="{09C336B5-BCB7-4271-A0BB-F6657F1CB43A}">
      <dgm:prSet/>
      <dgm:spPr/>
      <dgm:t>
        <a:bodyPr/>
        <a:lstStyle/>
        <a:p>
          <a:endParaRPr lang="en-ID"/>
        </a:p>
      </dgm:t>
    </dgm:pt>
    <dgm:pt modelId="{163AF6D7-0457-406B-A368-578089FF7616}" type="sibTrans" cxnId="{09C336B5-BCB7-4271-A0BB-F6657F1CB43A}">
      <dgm:prSet/>
      <dgm:spPr/>
      <dgm:t>
        <a:bodyPr/>
        <a:lstStyle/>
        <a:p>
          <a:endParaRPr lang="en-ID"/>
        </a:p>
      </dgm:t>
    </dgm:pt>
    <dgm:pt modelId="{15189D48-8A3E-43EA-816F-F5EA6F57B696}">
      <dgm:prSet phldrT="[Text]" custT="1"/>
      <dgm:spPr/>
      <dgm:t>
        <a:bodyPr/>
        <a:lstStyle/>
        <a:p>
          <a:r>
            <a:rPr lang="en-US" sz="1800" dirty="0"/>
            <a:t>RENCANA</a:t>
          </a:r>
          <a:endParaRPr lang="en-ID" sz="1800" dirty="0"/>
        </a:p>
      </dgm:t>
    </dgm:pt>
    <dgm:pt modelId="{825922FA-A136-4B2C-A007-A132599CE7C1}" type="parTrans" cxnId="{20A97E5A-F486-49B2-B341-503A66F3CC5A}">
      <dgm:prSet/>
      <dgm:spPr/>
      <dgm:t>
        <a:bodyPr/>
        <a:lstStyle/>
        <a:p>
          <a:endParaRPr lang="en-ID"/>
        </a:p>
      </dgm:t>
    </dgm:pt>
    <dgm:pt modelId="{C8E375A4-6371-469C-B002-F0622AE524A9}" type="sibTrans" cxnId="{20A97E5A-F486-49B2-B341-503A66F3CC5A}">
      <dgm:prSet custT="1"/>
      <dgm:spPr/>
      <dgm:t>
        <a:bodyPr/>
        <a:lstStyle/>
        <a:p>
          <a:endParaRPr lang="en-ID" sz="1800"/>
        </a:p>
      </dgm:t>
    </dgm:pt>
    <dgm:pt modelId="{36F3DDE4-3E94-47D4-B7A8-9240837AC116}">
      <dgm:prSet phldrT="[Text]" custT="1"/>
      <dgm:spPr/>
      <dgm:t>
        <a:bodyPr/>
        <a:lstStyle/>
        <a:p>
          <a:r>
            <a:rPr lang="en-US" sz="1800" dirty="0" err="1"/>
            <a:t>Perubahan</a:t>
          </a:r>
          <a:r>
            <a:rPr lang="en-US" sz="1800" dirty="0"/>
            <a:t> </a:t>
          </a:r>
          <a:r>
            <a:rPr lang="en-US" sz="1800" dirty="0" err="1"/>
            <a:t>perbaikan</a:t>
          </a:r>
          <a:endParaRPr lang="en-ID" sz="1800" dirty="0"/>
        </a:p>
      </dgm:t>
    </dgm:pt>
    <dgm:pt modelId="{F73E9FE4-65EF-48B8-AA32-5C7BE6F4C062}" type="parTrans" cxnId="{7AFE1E42-D17D-45B7-B021-D4F620E29A71}">
      <dgm:prSet/>
      <dgm:spPr/>
      <dgm:t>
        <a:bodyPr/>
        <a:lstStyle/>
        <a:p>
          <a:endParaRPr lang="en-ID"/>
        </a:p>
      </dgm:t>
    </dgm:pt>
    <dgm:pt modelId="{1BD1B179-0698-4370-BC8F-C742A4F40B99}" type="sibTrans" cxnId="{7AFE1E42-D17D-45B7-B021-D4F620E29A71}">
      <dgm:prSet/>
      <dgm:spPr/>
      <dgm:t>
        <a:bodyPr/>
        <a:lstStyle/>
        <a:p>
          <a:endParaRPr lang="en-ID"/>
        </a:p>
      </dgm:t>
    </dgm:pt>
    <dgm:pt modelId="{FEFECD5A-F04C-48D7-810C-84897C9A5CCA}" type="pres">
      <dgm:prSet presAssocID="{67230AC9-ED15-4DA1-B7F6-02BBB25B00F4}" presName="Name0" presStyleCnt="0">
        <dgm:presLayoutVars>
          <dgm:chMax/>
          <dgm:chPref/>
          <dgm:dir/>
          <dgm:animLvl val="lvl"/>
        </dgm:presLayoutVars>
      </dgm:prSet>
      <dgm:spPr/>
    </dgm:pt>
    <dgm:pt modelId="{64A15569-A11E-4007-B474-249C82F65E94}" type="pres">
      <dgm:prSet presAssocID="{5AE113CE-D1BB-43E7-94A1-902B9458ACE5}" presName="composite" presStyleCnt="0"/>
      <dgm:spPr/>
    </dgm:pt>
    <dgm:pt modelId="{F6A69B13-2F82-4254-B203-89F28E664853}" type="pres">
      <dgm:prSet presAssocID="{5AE113CE-D1BB-43E7-94A1-902B9458ACE5}" presName="Parent1" presStyleLbl="node1" presStyleIdx="0" presStyleCnt="6" custScaleX="117811">
        <dgm:presLayoutVars>
          <dgm:chMax val="1"/>
          <dgm:chPref val="1"/>
          <dgm:bulletEnabled val="1"/>
        </dgm:presLayoutVars>
      </dgm:prSet>
      <dgm:spPr/>
    </dgm:pt>
    <dgm:pt modelId="{806533E9-620E-4404-B9E4-DA8CAB00F577}" type="pres">
      <dgm:prSet presAssocID="{5AE113CE-D1BB-43E7-94A1-902B9458ACE5}" presName="Childtext1" presStyleLbl="revTx" presStyleIdx="0" presStyleCnt="3" custScaleX="117811" custLinFactNeighborX="20300" custLinFactNeighborY="-4552">
        <dgm:presLayoutVars>
          <dgm:chMax val="0"/>
          <dgm:chPref val="0"/>
          <dgm:bulletEnabled val="1"/>
        </dgm:presLayoutVars>
      </dgm:prSet>
      <dgm:spPr/>
    </dgm:pt>
    <dgm:pt modelId="{8CC33305-E84D-4CE5-8516-84676BD4CF12}" type="pres">
      <dgm:prSet presAssocID="{5AE113CE-D1BB-43E7-94A1-902B9458ACE5}" presName="BalanceSpacing" presStyleCnt="0"/>
      <dgm:spPr/>
    </dgm:pt>
    <dgm:pt modelId="{FCBFED02-3374-4731-BC6F-8A250D9CBF19}" type="pres">
      <dgm:prSet presAssocID="{5AE113CE-D1BB-43E7-94A1-902B9458ACE5}" presName="BalanceSpacing1" presStyleCnt="0"/>
      <dgm:spPr/>
    </dgm:pt>
    <dgm:pt modelId="{5CC620F8-9120-44F6-BCA8-16B1D0BFA201}" type="pres">
      <dgm:prSet presAssocID="{5518A1FB-6960-401E-9CB6-58457985D023}" presName="Accent1Text" presStyleLbl="node1" presStyleIdx="1" presStyleCnt="6" custScaleX="117811"/>
      <dgm:spPr/>
    </dgm:pt>
    <dgm:pt modelId="{0726A3CF-214E-481A-BE53-5EBE220556FA}" type="pres">
      <dgm:prSet presAssocID="{5518A1FB-6960-401E-9CB6-58457985D023}" presName="spaceBetweenRectangles" presStyleCnt="0"/>
      <dgm:spPr/>
    </dgm:pt>
    <dgm:pt modelId="{2D5B278C-D281-49D6-B7B4-2DFBA4CEDC72}" type="pres">
      <dgm:prSet presAssocID="{8465C742-9D57-45A3-8CDC-07A9C62CD9F2}" presName="composite" presStyleCnt="0"/>
      <dgm:spPr/>
    </dgm:pt>
    <dgm:pt modelId="{EA7A4BF7-546D-44F9-A70C-AD4A387F4ACC}" type="pres">
      <dgm:prSet presAssocID="{8465C742-9D57-45A3-8CDC-07A9C62CD9F2}" presName="Parent1" presStyleLbl="node1" presStyleIdx="2" presStyleCnt="6" custScaleX="129540">
        <dgm:presLayoutVars>
          <dgm:chMax val="1"/>
          <dgm:chPref val="1"/>
          <dgm:bulletEnabled val="1"/>
        </dgm:presLayoutVars>
      </dgm:prSet>
      <dgm:spPr/>
    </dgm:pt>
    <dgm:pt modelId="{7DDB73EB-D853-4377-90AE-D70B36BC4690}" type="pres">
      <dgm:prSet presAssocID="{8465C742-9D57-45A3-8CDC-07A9C62CD9F2}" presName="Childtext1" presStyleLbl="revTx" presStyleIdx="1" presStyleCnt="3" custScaleX="117811" custLinFactNeighborX="-19928" custLinFactNeighborY="-2832">
        <dgm:presLayoutVars>
          <dgm:chMax val="0"/>
          <dgm:chPref val="0"/>
          <dgm:bulletEnabled val="1"/>
        </dgm:presLayoutVars>
      </dgm:prSet>
      <dgm:spPr/>
    </dgm:pt>
    <dgm:pt modelId="{66A279AF-2FBB-409C-B32B-44016FBAAA91}" type="pres">
      <dgm:prSet presAssocID="{8465C742-9D57-45A3-8CDC-07A9C62CD9F2}" presName="BalanceSpacing" presStyleCnt="0"/>
      <dgm:spPr/>
    </dgm:pt>
    <dgm:pt modelId="{FDAE9246-DBA8-4EF1-89FD-A7D3FD614EEA}" type="pres">
      <dgm:prSet presAssocID="{8465C742-9D57-45A3-8CDC-07A9C62CD9F2}" presName="BalanceSpacing1" presStyleCnt="0"/>
      <dgm:spPr/>
    </dgm:pt>
    <dgm:pt modelId="{B8741168-23F3-4304-85DB-C03F624AF47E}" type="pres">
      <dgm:prSet presAssocID="{240A2286-39F1-45E4-AF27-D19221183A20}" presName="Accent1Text" presStyleLbl="node1" presStyleIdx="3" presStyleCnt="6" custScaleX="117811"/>
      <dgm:spPr/>
    </dgm:pt>
    <dgm:pt modelId="{99EBE0A3-ACBD-4620-866C-062D9240826D}" type="pres">
      <dgm:prSet presAssocID="{240A2286-39F1-45E4-AF27-D19221183A20}" presName="spaceBetweenRectangles" presStyleCnt="0"/>
      <dgm:spPr/>
    </dgm:pt>
    <dgm:pt modelId="{6F11446F-ED73-4FD5-9C3F-44D641AFF2E1}" type="pres">
      <dgm:prSet presAssocID="{15189D48-8A3E-43EA-816F-F5EA6F57B696}" presName="composite" presStyleCnt="0"/>
      <dgm:spPr/>
    </dgm:pt>
    <dgm:pt modelId="{8AA8DB47-A537-47F2-AA5F-1C51E39892E0}" type="pres">
      <dgm:prSet presAssocID="{15189D48-8A3E-43EA-816F-F5EA6F57B696}" presName="Parent1" presStyleLbl="node1" presStyleIdx="4" presStyleCnt="6" custScaleX="130852">
        <dgm:presLayoutVars>
          <dgm:chMax val="1"/>
          <dgm:chPref val="1"/>
          <dgm:bulletEnabled val="1"/>
        </dgm:presLayoutVars>
      </dgm:prSet>
      <dgm:spPr/>
    </dgm:pt>
    <dgm:pt modelId="{E1946684-CB0F-4D27-A04D-3CE7BDF3A922}" type="pres">
      <dgm:prSet presAssocID="{15189D48-8A3E-43EA-816F-F5EA6F57B696}" presName="Childtext1" presStyleLbl="revTx" presStyleIdx="2" presStyleCnt="3" custScaleX="117811" custLinFactNeighborX="19792" custLinFactNeighborY="1330">
        <dgm:presLayoutVars>
          <dgm:chMax val="0"/>
          <dgm:chPref val="0"/>
          <dgm:bulletEnabled val="1"/>
        </dgm:presLayoutVars>
      </dgm:prSet>
      <dgm:spPr/>
    </dgm:pt>
    <dgm:pt modelId="{06C604C3-6B0B-445B-B86E-6A6BFAE0AA08}" type="pres">
      <dgm:prSet presAssocID="{15189D48-8A3E-43EA-816F-F5EA6F57B696}" presName="BalanceSpacing" presStyleCnt="0"/>
      <dgm:spPr/>
    </dgm:pt>
    <dgm:pt modelId="{4F16C4BA-46A6-4EA2-8345-B852381ED2AE}" type="pres">
      <dgm:prSet presAssocID="{15189D48-8A3E-43EA-816F-F5EA6F57B696}" presName="BalanceSpacing1" presStyleCnt="0"/>
      <dgm:spPr/>
    </dgm:pt>
    <dgm:pt modelId="{BE6FB3F2-4D33-4132-BDF9-78EE7427383A}" type="pres">
      <dgm:prSet presAssocID="{C8E375A4-6371-469C-B002-F0622AE524A9}" presName="Accent1Text" presStyleLbl="node1" presStyleIdx="5" presStyleCnt="6" custScaleX="117811"/>
      <dgm:spPr/>
    </dgm:pt>
  </dgm:ptLst>
  <dgm:cxnLst>
    <dgm:cxn modelId="{92FE0D03-41DA-4E4F-9A80-9D52B2298B2C}" type="presOf" srcId="{4988CDA9-0724-4088-B1D7-163A33CBC9A0}" destId="{7DDB73EB-D853-4377-90AE-D70B36BC4690}" srcOrd="0" destOrd="0" presId="urn:microsoft.com/office/officeart/2008/layout/AlternatingHexagons"/>
    <dgm:cxn modelId="{45F6AA08-5772-437C-BAAD-5B023EA9BB93}" srcId="{5AE113CE-D1BB-43E7-94A1-902B9458ACE5}" destId="{2E1BB98E-5139-4F95-9D36-F875C371CE6A}" srcOrd="0" destOrd="0" parTransId="{9CCAC2E6-5264-4258-8058-CB5BECC1D4A4}" sibTransId="{52B3C60D-2981-4D3E-83E7-CAE009BA1617}"/>
    <dgm:cxn modelId="{5A8DE40E-FD2A-4620-9C94-3790C023122A}" type="presOf" srcId="{15189D48-8A3E-43EA-816F-F5EA6F57B696}" destId="{8AA8DB47-A537-47F2-AA5F-1C51E39892E0}" srcOrd="0" destOrd="0" presId="urn:microsoft.com/office/officeart/2008/layout/AlternatingHexagons"/>
    <dgm:cxn modelId="{1019B113-C081-4E74-9DCA-F3F182049F5B}" type="presOf" srcId="{240A2286-39F1-45E4-AF27-D19221183A20}" destId="{B8741168-23F3-4304-85DB-C03F624AF47E}" srcOrd="0" destOrd="0" presId="urn:microsoft.com/office/officeart/2008/layout/AlternatingHexagons"/>
    <dgm:cxn modelId="{4EFE1023-56A2-40A2-BAC0-58B1B2ADB087}" type="presOf" srcId="{8465C742-9D57-45A3-8CDC-07A9C62CD9F2}" destId="{EA7A4BF7-546D-44F9-A70C-AD4A387F4ACC}" srcOrd="0" destOrd="0" presId="urn:microsoft.com/office/officeart/2008/layout/AlternatingHexagons"/>
    <dgm:cxn modelId="{ED9E1A2B-3398-4755-A0CF-3B6C73CFCF6F}" srcId="{67230AC9-ED15-4DA1-B7F6-02BBB25B00F4}" destId="{5AE113CE-D1BB-43E7-94A1-902B9458ACE5}" srcOrd="0" destOrd="0" parTransId="{8A131E08-2677-4E6E-B678-C91FEBF6337C}" sibTransId="{5518A1FB-6960-401E-9CB6-58457985D023}"/>
    <dgm:cxn modelId="{14F7D033-5127-4CE4-9306-926758ABAA85}" type="presOf" srcId="{67230AC9-ED15-4DA1-B7F6-02BBB25B00F4}" destId="{FEFECD5A-F04C-48D7-810C-84897C9A5CCA}" srcOrd="0" destOrd="0" presId="urn:microsoft.com/office/officeart/2008/layout/AlternatingHexagons"/>
    <dgm:cxn modelId="{DB61255C-1DCF-439A-A7DE-AD31DDCBA010}" type="presOf" srcId="{5AE113CE-D1BB-43E7-94A1-902B9458ACE5}" destId="{F6A69B13-2F82-4254-B203-89F28E664853}" srcOrd="0" destOrd="0" presId="urn:microsoft.com/office/officeart/2008/layout/AlternatingHexagons"/>
    <dgm:cxn modelId="{7AFE1E42-D17D-45B7-B021-D4F620E29A71}" srcId="{15189D48-8A3E-43EA-816F-F5EA6F57B696}" destId="{36F3DDE4-3E94-47D4-B7A8-9240837AC116}" srcOrd="0" destOrd="0" parTransId="{F73E9FE4-65EF-48B8-AA32-5C7BE6F4C062}" sibTransId="{1BD1B179-0698-4370-BC8F-C742A4F40B99}"/>
    <dgm:cxn modelId="{A5473F68-8D58-4BB1-B1F9-417E2CC34EF2}" type="presOf" srcId="{C8E375A4-6371-469C-B002-F0622AE524A9}" destId="{BE6FB3F2-4D33-4132-BDF9-78EE7427383A}" srcOrd="0" destOrd="0" presId="urn:microsoft.com/office/officeart/2008/layout/AlternatingHexagons"/>
    <dgm:cxn modelId="{5E38864C-CA92-46D5-AC83-CBA83A286C56}" type="presOf" srcId="{2E1BB98E-5139-4F95-9D36-F875C371CE6A}" destId="{806533E9-620E-4404-B9E4-DA8CAB00F577}" srcOrd="0" destOrd="0" presId="urn:microsoft.com/office/officeart/2008/layout/AlternatingHexagons"/>
    <dgm:cxn modelId="{6BC3E853-3390-4110-955D-E42BAD90E0CD}" type="presOf" srcId="{5518A1FB-6960-401E-9CB6-58457985D023}" destId="{5CC620F8-9120-44F6-BCA8-16B1D0BFA201}" srcOrd="0" destOrd="0" presId="urn:microsoft.com/office/officeart/2008/layout/AlternatingHexagons"/>
    <dgm:cxn modelId="{52D11177-56C8-4174-863D-035204074A09}" srcId="{67230AC9-ED15-4DA1-B7F6-02BBB25B00F4}" destId="{8465C742-9D57-45A3-8CDC-07A9C62CD9F2}" srcOrd="1" destOrd="0" parTransId="{073260A2-18D2-42DC-849E-CBA0B7F368FB}" sibTransId="{240A2286-39F1-45E4-AF27-D19221183A20}"/>
    <dgm:cxn modelId="{20A97E5A-F486-49B2-B341-503A66F3CC5A}" srcId="{67230AC9-ED15-4DA1-B7F6-02BBB25B00F4}" destId="{15189D48-8A3E-43EA-816F-F5EA6F57B696}" srcOrd="2" destOrd="0" parTransId="{825922FA-A136-4B2C-A007-A132599CE7C1}" sibTransId="{C8E375A4-6371-469C-B002-F0622AE524A9}"/>
    <dgm:cxn modelId="{09C336B5-BCB7-4271-A0BB-F6657F1CB43A}" srcId="{8465C742-9D57-45A3-8CDC-07A9C62CD9F2}" destId="{4988CDA9-0724-4088-B1D7-163A33CBC9A0}" srcOrd="0" destOrd="0" parTransId="{BB5107D9-0588-4011-BD47-3FC0859EE958}" sibTransId="{163AF6D7-0457-406B-A368-578089FF7616}"/>
    <dgm:cxn modelId="{D1D749FB-36B9-4281-B4B6-C8B720A66BF0}" type="presOf" srcId="{36F3DDE4-3E94-47D4-B7A8-9240837AC116}" destId="{E1946684-CB0F-4D27-A04D-3CE7BDF3A922}" srcOrd="0" destOrd="0" presId="urn:microsoft.com/office/officeart/2008/layout/AlternatingHexagons"/>
    <dgm:cxn modelId="{C209E4DD-40DF-4897-B45D-9AA4049A8750}" type="presParOf" srcId="{FEFECD5A-F04C-48D7-810C-84897C9A5CCA}" destId="{64A15569-A11E-4007-B474-249C82F65E94}" srcOrd="0" destOrd="0" presId="urn:microsoft.com/office/officeart/2008/layout/AlternatingHexagons"/>
    <dgm:cxn modelId="{0F1DB01E-0659-441C-9EC6-D88CD0B37680}" type="presParOf" srcId="{64A15569-A11E-4007-B474-249C82F65E94}" destId="{F6A69B13-2F82-4254-B203-89F28E664853}" srcOrd="0" destOrd="0" presId="urn:microsoft.com/office/officeart/2008/layout/AlternatingHexagons"/>
    <dgm:cxn modelId="{16E790DB-3D63-4634-8777-2638BB1C353B}" type="presParOf" srcId="{64A15569-A11E-4007-B474-249C82F65E94}" destId="{806533E9-620E-4404-B9E4-DA8CAB00F577}" srcOrd="1" destOrd="0" presId="urn:microsoft.com/office/officeart/2008/layout/AlternatingHexagons"/>
    <dgm:cxn modelId="{9382D097-692F-4B48-874C-7FC06CD96B43}" type="presParOf" srcId="{64A15569-A11E-4007-B474-249C82F65E94}" destId="{8CC33305-E84D-4CE5-8516-84676BD4CF12}" srcOrd="2" destOrd="0" presId="urn:microsoft.com/office/officeart/2008/layout/AlternatingHexagons"/>
    <dgm:cxn modelId="{71582458-0B95-49DE-AF31-2EA6054D023E}" type="presParOf" srcId="{64A15569-A11E-4007-B474-249C82F65E94}" destId="{FCBFED02-3374-4731-BC6F-8A250D9CBF19}" srcOrd="3" destOrd="0" presId="urn:microsoft.com/office/officeart/2008/layout/AlternatingHexagons"/>
    <dgm:cxn modelId="{2CBF18AE-BB0F-4471-ABA5-40136BC0A23B}" type="presParOf" srcId="{64A15569-A11E-4007-B474-249C82F65E94}" destId="{5CC620F8-9120-44F6-BCA8-16B1D0BFA201}" srcOrd="4" destOrd="0" presId="urn:microsoft.com/office/officeart/2008/layout/AlternatingHexagons"/>
    <dgm:cxn modelId="{61EB1F60-1AF4-4703-8088-8A2617FAD481}" type="presParOf" srcId="{FEFECD5A-F04C-48D7-810C-84897C9A5CCA}" destId="{0726A3CF-214E-481A-BE53-5EBE220556FA}" srcOrd="1" destOrd="0" presId="urn:microsoft.com/office/officeart/2008/layout/AlternatingHexagons"/>
    <dgm:cxn modelId="{821E2633-8EE1-4DBB-97FD-94BE80ACCC01}" type="presParOf" srcId="{FEFECD5A-F04C-48D7-810C-84897C9A5CCA}" destId="{2D5B278C-D281-49D6-B7B4-2DFBA4CEDC72}" srcOrd="2" destOrd="0" presId="urn:microsoft.com/office/officeart/2008/layout/AlternatingHexagons"/>
    <dgm:cxn modelId="{C714CCEF-C075-4AC3-878A-C286464F961D}" type="presParOf" srcId="{2D5B278C-D281-49D6-B7B4-2DFBA4CEDC72}" destId="{EA7A4BF7-546D-44F9-A70C-AD4A387F4ACC}" srcOrd="0" destOrd="0" presId="urn:microsoft.com/office/officeart/2008/layout/AlternatingHexagons"/>
    <dgm:cxn modelId="{3F01FF80-253A-4BDD-AE66-E48D722F5134}" type="presParOf" srcId="{2D5B278C-D281-49D6-B7B4-2DFBA4CEDC72}" destId="{7DDB73EB-D853-4377-90AE-D70B36BC4690}" srcOrd="1" destOrd="0" presId="urn:microsoft.com/office/officeart/2008/layout/AlternatingHexagons"/>
    <dgm:cxn modelId="{6DDF7289-A842-45FD-AAB2-A783CC43C35D}" type="presParOf" srcId="{2D5B278C-D281-49D6-B7B4-2DFBA4CEDC72}" destId="{66A279AF-2FBB-409C-B32B-44016FBAAA91}" srcOrd="2" destOrd="0" presId="urn:microsoft.com/office/officeart/2008/layout/AlternatingHexagons"/>
    <dgm:cxn modelId="{7DC45DB1-2D22-4F2D-9529-F062EBA912E7}" type="presParOf" srcId="{2D5B278C-D281-49D6-B7B4-2DFBA4CEDC72}" destId="{FDAE9246-DBA8-4EF1-89FD-A7D3FD614EEA}" srcOrd="3" destOrd="0" presId="urn:microsoft.com/office/officeart/2008/layout/AlternatingHexagons"/>
    <dgm:cxn modelId="{0476061B-A5D9-4D58-B13E-8F37627FF94A}" type="presParOf" srcId="{2D5B278C-D281-49D6-B7B4-2DFBA4CEDC72}" destId="{B8741168-23F3-4304-85DB-C03F624AF47E}" srcOrd="4" destOrd="0" presId="urn:microsoft.com/office/officeart/2008/layout/AlternatingHexagons"/>
    <dgm:cxn modelId="{2CAF0B27-D99E-4C01-9052-D912F5721888}" type="presParOf" srcId="{FEFECD5A-F04C-48D7-810C-84897C9A5CCA}" destId="{99EBE0A3-ACBD-4620-866C-062D9240826D}" srcOrd="3" destOrd="0" presId="urn:microsoft.com/office/officeart/2008/layout/AlternatingHexagons"/>
    <dgm:cxn modelId="{F2821021-9BF7-4627-AFC4-DC8885265056}" type="presParOf" srcId="{FEFECD5A-F04C-48D7-810C-84897C9A5CCA}" destId="{6F11446F-ED73-4FD5-9C3F-44D641AFF2E1}" srcOrd="4" destOrd="0" presId="urn:microsoft.com/office/officeart/2008/layout/AlternatingHexagons"/>
    <dgm:cxn modelId="{8C59F49D-C3DC-4BD1-AD24-38E4963EDD5E}" type="presParOf" srcId="{6F11446F-ED73-4FD5-9C3F-44D641AFF2E1}" destId="{8AA8DB47-A537-47F2-AA5F-1C51E39892E0}" srcOrd="0" destOrd="0" presId="urn:microsoft.com/office/officeart/2008/layout/AlternatingHexagons"/>
    <dgm:cxn modelId="{EB1060BB-2E18-411F-A9DC-E76F524F8F09}" type="presParOf" srcId="{6F11446F-ED73-4FD5-9C3F-44D641AFF2E1}" destId="{E1946684-CB0F-4D27-A04D-3CE7BDF3A922}" srcOrd="1" destOrd="0" presId="urn:microsoft.com/office/officeart/2008/layout/AlternatingHexagons"/>
    <dgm:cxn modelId="{750916FD-B62E-431D-8FD9-5E10DD3F4E39}" type="presParOf" srcId="{6F11446F-ED73-4FD5-9C3F-44D641AFF2E1}" destId="{06C604C3-6B0B-445B-B86E-6A6BFAE0AA08}" srcOrd="2" destOrd="0" presId="urn:microsoft.com/office/officeart/2008/layout/AlternatingHexagons"/>
    <dgm:cxn modelId="{46F610C1-38F0-448A-91A7-E084CBE1ECC3}" type="presParOf" srcId="{6F11446F-ED73-4FD5-9C3F-44D641AFF2E1}" destId="{4F16C4BA-46A6-4EA2-8345-B852381ED2AE}" srcOrd="3" destOrd="0" presId="urn:microsoft.com/office/officeart/2008/layout/AlternatingHexagons"/>
    <dgm:cxn modelId="{33A67CFD-DEB2-4C66-B5E6-C25897C22BD3}" type="presParOf" srcId="{6F11446F-ED73-4FD5-9C3F-44D641AFF2E1}" destId="{BE6FB3F2-4D33-4132-BDF9-78EE7427383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B9FB1C-5C8B-4B37-8E8D-7F3503CF365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8A700314-0CFB-4D08-A8B4-8394C3A12662}">
      <dgm:prSet phldrT="[Text]"/>
      <dgm:spPr/>
      <dgm:t>
        <a:bodyPr/>
        <a:lstStyle/>
        <a:p>
          <a:r>
            <a:rPr lang="en-US" dirty="0"/>
            <a:t>BAHAN</a:t>
          </a:r>
          <a:endParaRPr lang="en-ID" dirty="0"/>
        </a:p>
      </dgm:t>
    </dgm:pt>
    <dgm:pt modelId="{719EF70D-85AB-4216-936B-8AD086AF6C67}" type="parTrans" cxnId="{C6BCBFBC-FB1E-4FC4-95AC-1343ADC3810D}">
      <dgm:prSet/>
      <dgm:spPr/>
      <dgm:t>
        <a:bodyPr/>
        <a:lstStyle/>
        <a:p>
          <a:endParaRPr lang="en-ID"/>
        </a:p>
      </dgm:t>
    </dgm:pt>
    <dgm:pt modelId="{61972A02-49E1-4C3F-8087-378C26A5A819}" type="sibTrans" cxnId="{C6BCBFBC-FB1E-4FC4-95AC-1343ADC3810D}">
      <dgm:prSet/>
      <dgm:spPr/>
      <dgm:t>
        <a:bodyPr/>
        <a:lstStyle/>
        <a:p>
          <a:endParaRPr lang="en-ID"/>
        </a:p>
      </dgm:t>
    </dgm:pt>
    <dgm:pt modelId="{07E44543-42D8-43DF-9ECE-9986AA7E2E5B}">
      <dgm:prSet phldrT="[Text]"/>
      <dgm:spPr/>
      <dgm:t>
        <a:bodyPr/>
        <a:lstStyle/>
        <a:p>
          <a:r>
            <a:rPr lang="en-US" dirty="0"/>
            <a:t>SIAPKAN DATA</a:t>
          </a:r>
          <a:endParaRPr lang="en-ID" dirty="0"/>
        </a:p>
      </dgm:t>
    </dgm:pt>
    <dgm:pt modelId="{50D5FDEA-1C4F-45B4-94CB-3C12BCB5051D}" type="parTrans" cxnId="{2C3718F4-685A-421D-8A5B-7CC1A94B1923}">
      <dgm:prSet/>
      <dgm:spPr/>
      <dgm:t>
        <a:bodyPr/>
        <a:lstStyle/>
        <a:p>
          <a:endParaRPr lang="en-ID"/>
        </a:p>
      </dgm:t>
    </dgm:pt>
    <dgm:pt modelId="{196FDB54-9840-4D30-99FD-48CB5938C102}" type="sibTrans" cxnId="{2C3718F4-685A-421D-8A5B-7CC1A94B1923}">
      <dgm:prSet/>
      <dgm:spPr/>
      <dgm:t>
        <a:bodyPr/>
        <a:lstStyle/>
        <a:p>
          <a:endParaRPr lang="en-ID"/>
        </a:p>
      </dgm:t>
    </dgm:pt>
    <dgm:pt modelId="{34C127D8-91F1-4292-A521-4DA7872AB394}">
      <dgm:prSet phldrT="[Text]"/>
      <dgm:spPr/>
      <dgm:t>
        <a:bodyPr/>
        <a:lstStyle/>
        <a:p>
          <a:r>
            <a:rPr lang="en-US" dirty="0" err="1"/>
            <a:t>Regulasi</a:t>
          </a:r>
          <a:r>
            <a:rPr lang="en-US" dirty="0"/>
            <a:t>, Audit Internal, KAK-</a:t>
          </a:r>
          <a:r>
            <a:rPr lang="en-US" dirty="0" err="1"/>
            <a:t>PAK,Insiden</a:t>
          </a:r>
          <a:r>
            <a:rPr lang="en-US" dirty="0"/>
            <a:t> </a:t>
          </a:r>
          <a:r>
            <a:rPr lang="en-US" dirty="0" err="1"/>
            <a:t>Keselamatan</a:t>
          </a:r>
          <a:r>
            <a:rPr lang="en-US" dirty="0"/>
            <a:t> </a:t>
          </a:r>
          <a:r>
            <a:rPr lang="en-US" dirty="0" err="1"/>
            <a:t>Pasien</a:t>
          </a:r>
          <a:r>
            <a:rPr lang="en-US" dirty="0"/>
            <a:t>, Kepuasan </a:t>
          </a:r>
          <a:r>
            <a:rPr lang="en-US" dirty="0" err="1"/>
            <a:t>Pelanggan</a:t>
          </a:r>
          <a:endParaRPr lang="en-ID" dirty="0"/>
        </a:p>
      </dgm:t>
    </dgm:pt>
    <dgm:pt modelId="{3B009949-F1C8-46B6-8678-7C5442E0638B}" type="parTrans" cxnId="{B3C89536-7A0F-4D40-BF10-FB16470802A9}">
      <dgm:prSet/>
      <dgm:spPr/>
      <dgm:t>
        <a:bodyPr/>
        <a:lstStyle/>
        <a:p>
          <a:endParaRPr lang="en-ID"/>
        </a:p>
      </dgm:t>
    </dgm:pt>
    <dgm:pt modelId="{E64AA6BC-1ADA-4E3B-BA4B-33C10B125CA1}" type="sibTrans" cxnId="{B3C89536-7A0F-4D40-BF10-FB16470802A9}">
      <dgm:prSet/>
      <dgm:spPr/>
      <dgm:t>
        <a:bodyPr/>
        <a:lstStyle/>
        <a:p>
          <a:endParaRPr lang="en-ID"/>
        </a:p>
      </dgm:t>
    </dgm:pt>
    <dgm:pt modelId="{913251EA-D694-4310-A0A6-989E4BD93242}">
      <dgm:prSet phldrT="[Text]"/>
      <dgm:spPr/>
      <dgm:t>
        <a:bodyPr/>
        <a:lstStyle/>
        <a:p>
          <a:r>
            <a:rPr lang="en-US" dirty="0"/>
            <a:t>TEKNIK</a:t>
          </a:r>
          <a:endParaRPr lang="en-ID" dirty="0"/>
        </a:p>
      </dgm:t>
    </dgm:pt>
    <dgm:pt modelId="{0E521FD1-94CE-4E77-A970-D5F8EFA65FB8}" type="parTrans" cxnId="{2F6226D9-B6C8-4A4E-8C7D-FED6F85A3D9C}">
      <dgm:prSet/>
      <dgm:spPr/>
      <dgm:t>
        <a:bodyPr/>
        <a:lstStyle/>
        <a:p>
          <a:endParaRPr lang="en-ID"/>
        </a:p>
      </dgm:t>
    </dgm:pt>
    <dgm:pt modelId="{5FC9361A-037D-4208-A02E-D710DC0AE841}" type="sibTrans" cxnId="{2F6226D9-B6C8-4A4E-8C7D-FED6F85A3D9C}">
      <dgm:prSet/>
      <dgm:spPr/>
      <dgm:t>
        <a:bodyPr/>
        <a:lstStyle/>
        <a:p>
          <a:endParaRPr lang="en-ID"/>
        </a:p>
      </dgm:t>
    </dgm:pt>
    <dgm:pt modelId="{8E11F9A9-77AC-4F8F-95D6-168E7C9BC6D2}">
      <dgm:prSet phldrT="[Text]"/>
      <dgm:spPr/>
      <dgm:t>
        <a:bodyPr/>
        <a:lstStyle/>
        <a:p>
          <a:r>
            <a:rPr lang="en-US" dirty="0"/>
            <a:t>BRAINSTORMING</a:t>
          </a:r>
          <a:endParaRPr lang="en-ID" dirty="0"/>
        </a:p>
      </dgm:t>
    </dgm:pt>
    <dgm:pt modelId="{10D62A17-1B12-4396-A7BE-581924AE52AD}" type="parTrans" cxnId="{E0849263-AD47-4598-8544-DDBB11393197}">
      <dgm:prSet/>
      <dgm:spPr/>
      <dgm:t>
        <a:bodyPr/>
        <a:lstStyle/>
        <a:p>
          <a:endParaRPr lang="en-ID"/>
        </a:p>
      </dgm:t>
    </dgm:pt>
    <dgm:pt modelId="{08920658-B135-4342-9AB3-4C1436933100}" type="sibTrans" cxnId="{E0849263-AD47-4598-8544-DDBB11393197}">
      <dgm:prSet/>
      <dgm:spPr/>
      <dgm:t>
        <a:bodyPr/>
        <a:lstStyle/>
        <a:p>
          <a:endParaRPr lang="en-ID"/>
        </a:p>
      </dgm:t>
    </dgm:pt>
    <dgm:pt modelId="{BA5FD2C4-AD3B-488F-8425-6277CD3256EE}">
      <dgm:prSet phldrT="[Text]"/>
      <dgm:spPr/>
      <dgm:t>
        <a:bodyPr/>
        <a:lstStyle/>
        <a:p>
          <a:r>
            <a:rPr lang="en-US" dirty="0"/>
            <a:t>RAPAT &gt;&gt; </a:t>
          </a:r>
          <a:r>
            <a:rPr lang="en-US" dirty="0" err="1"/>
            <a:t>Konsensus</a:t>
          </a:r>
          <a:r>
            <a:rPr lang="en-US" dirty="0"/>
            <a:t> </a:t>
          </a:r>
          <a:r>
            <a:rPr lang="en-US" dirty="0" err="1"/>
            <a:t>kegiatan</a:t>
          </a:r>
          <a:r>
            <a:rPr lang="en-US" dirty="0"/>
            <a:t> </a:t>
          </a:r>
          <a:r>
            <a:rPr lang="en-US" dirty="0" err="1"/>
            <a:t>prioritas</a:t>
          </a:r>
          <a:endParaRPr lang="en-ID" dirty="0"/>
        </a:p>
      </dgm:t>
    </dgm:pt>
    <dgm:pt modelId="{627E5C90-D6D5-4F1E-8929-D7C96F82E977}" type="parTrans" cxnId="{58D0E946-D430-49E4-8E71-1E15D4C4EC39}">
      <dgm:prSet/>
      <dgm:spPr/>
      <dgm:t>
        <a:bodyPr/>
        <a:lstStyle/>
        <a:p>
          <a:endParaRPr lang="en-ID"/>
        </a:p>
      </dgm:t>
    </dgm:pt>
    <dgm:pt modelId="{855EA548-D228-40A3-A4AF-0A26138567C8}" type="sibTrans" cxnId="{58D0E946-D430-49E4-8E71-1E15D4C4EC39}">
      <dgm:prSet/>
      <dgm:spPr/>
      <dgm:t>
        <a:bodyPr/>
        <a:lstStyle/>
        <a:p>
          <a:endParaRPr lang="en-ID"/>
        </a:p>
      </dgm:t>
    </dgm:pt>
    <dgm:pt modelId="{F685A66F-7504-4431-834E-2CAB8899067F}" type="pres">
      <dgm:prSet presAssocID="{24B9FB1C-5C8B-4B37-8E8D-7F3503CF365B}" presName="list" presStyleCnt="0">
        <dgm:presLayoutVars>
          <dgm:dir/>
          <dgm:animLvl val="lvl"/>
        </dgm:presLayoutVars>
      </dgm:prSet>
      <dgm:spPr/>
    </dgm:pt>
    <dgm:pt modelId="{1E169748-E1A1-40FB-A59E-F4318B6DB0CF}" type="pres">
      <dgm:prSet presAssocID="{8A700314-0CFB-4D08-A8B4-8394C3A12662}" presName="posSpace" presStyleCnt="0"/>
      <dgm:spPr/>
    </dgm:pt>
    <dgm:pt modelId="{B193B412-D4A2-42F5-866A-AC8E387F60E2}" type="pres">
      <dgm:prSet presAssocID="{8A700314-0CFB-4D08-A8B4-8394C3A12662}" presName="vertFlow" presStyleCnt="0"/>
      <dgm:spPr/>
    </dgm:pt>
    <dgm:pt modelId="{12FC19B8-1D31-417A-8FF3-4FAACE1354AC}" type="pres">
      <dgm:prSet presAssocID="{8A700314-0CFB-4D08-A8B4-8394C3A12662}" presName="topSpace" presStyleCnt="0"/>
      <dgm:spPr/>
    </dgm:pt>
    <dgm:pt modelId="{D1FE830A-F537-462B-AB14-4B58F51524FC}" type="pres">
      <dgm:prSet presAssocID="{8A700314-0CFB-4D08-A8B4-8394C3A12662}" presName="firstComp" presStyleCnt="0"/>
      <dgm:spPr/>
    </dgm:pt>
    <dgm:pt modelId="{FCAB08EF-631E-4BD9-A3BF-D387A9E8A782}" type="pres">
      <dgm:prSet presAssocID="{8A700314-0CFB-4D08-A8B4-8394C3A12662}" presName="firstChild" presStyleLbl="bgAccFollowNode1" presStyleIdx="0" presStyleCnt="4"/>
      <dgm:spPr/>
    </dgm:pt>
    <dgm:pt modelId="{72FB3D49-E007-48D4-8E5B-E1BA0B50B5D3}" type="pres">
      <dgm:prSet presAssocID="{8A700314-0CFB-4D08-A8B4-8394C3A12662}" presName="firstChildTx" presStyleLbl="bgAccFollowNode1" presStyleIdx="0" presStyleCnt="4">
        <dgm:presLayoutVars>
          <dgm:bulletEnabled val="1"/>
        </dgm:presLayoutVars>
      </dgm:prSet>
      <dgm:spPr/>
    </dgm:pt>
    <dgm:pt modelId="{65317E25-68C1-45F3-8F44-18D8C7AF2131}" type="pres">
      <dgm:prSet presAssocID="{34C127D8-91F1-4292-A521-4DA7872AB394}" presName="comp" presStyleCnt="0"/>
      <dgm:spPr/>
    </dgm:pt>
    <dgm:pt modelId="{5F95AACE-033B-4C95-9644-EBF38D7A716A}" type="pres">
      <dgm:prSet presAssocID="{34C127D8-91F1-4292-A521-4DA7872AB394}" presName="child" presStyleLbl="bgAccFollowNode1" presStyleIdx="1" presStyleCnt="4"/>
      <dgm:spPr/>
    </dgm:pt>
    <dgm:pt modelId="{13809003-F8BB-4B1A-9C3E-4AE61154F74D}" type="pres">
      <dgm:prSet presAssocID="{34C127D8-91F1-4292-A521-4DA7872AB394}" presName="childTx" presStyleLbl="bgAccFollowNode1" presStyleIdx="1" presStyleCnt="4">
        <dgm:presLayoutVars>
          <dgm:bulletEnabled val="1"/>
        </dgm:presLayoutVars>
      </dgm:prSet>
      <dgm:spPr/>
    </dgm:pt>
    <dgm:pt modelId="{C1D4ECBD-46A4-46C8-A581-13CF91DFED5C}" type="pres">
      <dgm:prSet presAssocID="{8A700314-0CFB-4D08-A8B4-8394C3A12662}" presName="negSpace" presStyleCnt="0"/>
      <dgm:spPr/>
    </dgm:pt>
    <dgm:pt modelId="{38C30963-4729-4EC9-87D3-1DAE4656B806}" type="pres">
      <dgm:prSet presAssocID="{8A700314-0CFB-4D08-A8B4-8394C3A12662}" presName="circle" presStyleLbl="node1" presStyleIdx="0" presStyleCnt="2"/>
      <dgm:spPr/>
    </dgm:pt>
    <dgm:pt modelId="{5E1BE5C2-A9D4-4F13-AB71-F501AF10EA71}" type="pres">
      <dgm:prSet presAssocID="{61972A02-49E1-4C3F-8087-378C26A5A819}" presName="transSpace" presStyleCnt="0"/>
      <dgm:spPr/>
    </dgm:pt>
    <dgm:pt modelId="{C7D4B7E5-400B-46A1-84C9-C7D5E413E319}" type="pres">
      <dgm:prSet presAssocID="{913251EA-D694-4310-A0A6-989E4BD93242}" presName="posSpace" presStyleCnt="0"/>
      <dgm:spPr/>
    </dgm:pt>
    <dgm:pt modelId="{528D4F3B-F4D9-4319-993C-1D238779D8CE}" type="pres">
      <dgm:prSet presAssocID="{913251EA-D694-4310-A0A6-989E4BD93242}" presName="vertFlow" presStyleCnt="0"/>
      <dgm:spPr/>
    </dgm:pt>
    <dgm:pt modelId="{BAEFA280-1835-4819-BF53-C14F97AEDC71}" type="pres">
      <dgm:prSet presAssocID="{913251EA-D694-4310-A0A6-989E4BD93242}" presName="topSpace" presStyleCnt="0"/>
      <dgm:spPr/>
    </dgm:pt>
    <dgm:pt modelId="{7627ED1A-7B0E-431B-B637-77A5D9D989B6}" type="pres">
      <dgm:prSet presAssocID="{913251EA-D694-4310-A0A6-989E4BD93242}" presName="firstComp" presStyleCnt="0"/>
      <dgm:spPr/>
    </dgm:pt>
    <dgm:pt modelId="{751C84C6-1F03-4119-A3A3-954C44309ECC}" type="pres">
      <dgm:prSet presAssocID="{913251EA-D694-4310-A0A6-989E4BD93242}" presName="firstChild" presStyleLbl="bgAccFollowNode1" presStyleIdx="2" presStyleCnt="4"/>
      <dgm:spPr/>
    </dgm:pt>
    <dgm:pt modelId="{7886A7AA-D313-4034-9341-A7E27830D35C}" type="pres">
      <dgm:prSet presAssocID="{913251EA-D694-4310-A0A6-989E4BD93242}" presName="firstChildTx" presStyleLbl="bgAccFollowNode1" presStyleIdx="2" presStyleCnt="4">
        <dgm:presLayoutVars>
          <dgm:bulletEnabled val="1"/>
        </dgm:presLayoutVars>
      </dgm:prSet>
      <dgm:spPr/>
    </dgm:pt>
    <dgm:pt modelId="{551EEFED-FE4F-4F96-9CCF-2C7CBEEC0954}" type="pres">
      <dgm:prSet presAssocID="{BA5FD2C4-AD3B-488F-8425-6277CD3256EE}" presName="comp" presStyleCnt="0"/>
      <dgm:spPr/>
    </dgm:pt>
    <dgm:pt modelId="{6FA3AD96-CAFD-4D87-BF5A-F28CC24B99C4}" type="pres">
      <dgm:prSet presAssocID="{BA5FD2C4-AD3B-488F-8425-6277CD3256EE}" presName="child" presStyleLbl="bgAccFollowNode1" presStyleIdx="3" presStyleCnt="4"/>
      <dgm:spPr/>
    </dgm:pt>
    <dgm:pt modelId="{6E634172-8334-4DD7-81C3-05BE07B49763}" type="pres">
      <dgm:prSet presAssocID="{BA5FD2C4-AD3B-488F-8425-6277CD3256EE}" presName="childTx" presStyleLbl="bgAccFollowNode1" presStyleIdx="3" presStyleCnt="4">
        <dgm:presLayoutVars>
          <dgm:bulletEnabled val="1"/>
        </dgm:presLayoutVars>
      </dgm:prSet>
      <dgm:spPr/>
    </dgm:pt>
    <dgm:pt modelId="{D27743C0-70A3-4748-B949-33E01C2DD1CB}" type="pres">
      <dgm:prSet presAssocID="{913251EA-D694-4310-A0A6-989E4BD93242}" presName="negSpace" presStyleCnt="0"/>
      <dgm:spPr/>
    </dgm:pt>
    <dgm:pt modelId="{92817F9D-D928-47A8-86C9-6F69E718F8D9}" type="pres">
      <dgm:prSet presAssocID="{913251EA-D694-4310-A0A6-989E4BD93242}" presName="circle" presStyleLbl="node1" presStyleIdx="1" presStyleCnt="2"/>
      <dgm:spPr/>
    </dgm:pt>
  </dgm:ptLst>
  <dgm:cxnLst>
    <dgm:cxn modelId="{6A97E31D-6527-47F2-9CC5-0EE05AC94317}" type="presOf" srcId="{34C127D8-91F1-4292-A521-4DA7872AB394}" destId="{5F95AACE-033B-4C95-9644-EBF38D7A716A}" srcOrd="0" destOrd="0" presId="urn:microsoft.com/office/officeart/2005/8/layout/hList9"/>
    <dgm:cxn modelId="{7E94011E-5A62-4D32-8C1B-E917D2D5A864}" type="presOf" srcId="{BA5FD2C4-AD3B-488F-8425-6277CD3256EE}" destId="{6FA3AD96-CAFD-4D87-BF5A-F28CC24B99C4}" srcOrd="0" destOrd="0" presId="urn:microsoft.com/office/officeart/2005/8/layout/hList9"/>
    <dgm:cxn modelId="{B3C89536-7A0F-4D40-BF10-FB16470802A9}" srcId="{8A700314-0CFB-4D08-A8B4-8394C3A12662}" destId="{34C127D8-91F1-4292-A521-4DA7872AB394}" srcOrd="1" destOrd="0" parTransId="{3B009949-F1C8-46B6-8678-7C5442E0638B}" sibTransId="{E64AA6BC-1ADA-4E3B-BA4B-33C10B125CA1}"/>
    <dgm:cxn modelId="{E0849263-AD47-4598-8544-DDBB11393197}" srcId="{913251EA-D694-4310-A0A6-989E4BD93242}" destId="{8E11F9A9-77AC-4F8F-95D6-168E7C9BC6D2}" srcOrd="0" destOrd="0" parTransId="{10D62A17-1B12-4396-A7BE-581924AE52AD}" sibTransId="{08920658-B135-4342-9AB3-4C1436933100}"/>
    <dgm:cxn modelId="{DAE13D46-ED49-45BB-8D23-6D3E2E037250}" type="presOf" srcId="{07E44543-42D8-43DF-9ECE-9986AA7E2E5B}" destId="{FCAB08EF-631E-4BD9-A3BF-D387A9E8A782}" srcOrd="0" destOrd="0" presId="urn:microsoft.com/office/officeart/2005/8/layout/hList9"/>
    <dgm:cxn modelId="{58D0E946-D430-49E4-8E71-1E15D4C4EC39}" srcId="{913251EA-D694-4310-A0A6-989E4BD93242}" destId="{BA5FD2C4-AD3B-488F-8425-6277CD3256EE}" srcOrd="1" destOrd="0" parTransId="{627E5C90-D6D5-4F1E-8929-D7C96F82E977}" sibTransId="{855EA548-D228-40A3-A4AF-0A26138567C8}"/>
    <dgm:cxn modelId="{5C9C3669-D423-40C4-82FB-6F044149CEE0}" type="presOf" srcId="{07E44543-42D8-43DF-9ECE-9986AA7E2E5B}" destId="{72FB3D49-E007-48D4-8E5B-E1BA0B50B5D3}" srcOrd="1" destOrd="0" presId="urn:microsoft.com/office/officeart/2005/8/layout/hList9"/>
    <dgm:cxn modelId="{D556B797-3F9B-4AB7-BF7D-B51DCF25C56A}" type="presOf" srcId="{24B9FB1C-5C8B-4B37-8E8D-7F3503CF365B}" destId="{F685A66F-7504-4431-834E-2CAB8899067F}" srcOrd="0" destOrd="0" presId="urn:microsoft.com/office/officeart/2005/8/layout/hList9"/>
    <dgm:cxn modelId="{3A795FA0-9F1E-4769-BDBE-65B5E33B159B}" type="presOf" srcId="{8E11F9A9-77AC-4F8F-95D6-168E7C9BC6D2}" destId="{7886A7AA-D313-4034-9341-A7E27830D35C}" srcOrd="1" destOrd="0" presId="urn:microsoft.com/office/officeart/2005/8/layout/hList9"/>
    <dgm:cxn modelId="{701784BA-F191-4BD6-860D-B7D077D42471}" type="presOf" srcId="{8E11F9A9-77AC-4F8F-95D6-168E7C9BC6D2}" destId="{751C84C6-1F03-4119-A3A3-954C44309ECC}" srcOrd="0" destOrd="0" presId="urn:microsoft.com/office/officeart/2005/8/layout/hList9"/>
    <dgm:cxn modelId="{C6BCBFBC-FB1E-4FC4-95AC-1343ADC3810D}" srcId="{24B9FB1C-5C8B-4B37-8E8D-7F3503CF365B}" destId="{8A700314-0CFB-4D08-A8B4-8394C3A12662}" srcOrd="0" destOrd="0" parTransId="{719EF70D-85AB-4216-936B-8AD086AF6C67}" sibTransId="{61972A02-49E1-4C3F-8087-378C26A5A819}"/>
    <dgm:cxn modelId="{FB3A17C9-A69B-4EAE-8076-52CE24291714}" type="presOf" srcId="{8A700314-0CFB-4D08-A8B4-8394C3A12662}" destId="{38C30963-4729-4EC9-87D3-1DAE4656B806}" srcOrd="0" destOrd="0" presId="urn:microsoft.com/office/officeart/2005/8/layout/hList9"/>
    <dgm:cxn modelId="{2F6226D9-B6C8-4A4E-8C7D-FED6F85A3D9C}" srcId="{24B9FB1C-5C8B-4B37-8E8D-7F3503CF365B}" destId="{913251EA-D694-4310-A0A6-989E4BD93242}" srcOrd="1" destOrd="0" parTransId="{0E521FD1-94CE-4E77-A970-D5F8EFA65FB8}" sibTransId="{5FC9361A-037D-4208-A02E-D710DC0AE841}"/>
    <dgm:cxn modelId="{032E55E4-3D5B-4A6C-BC00-1F4EB9C1EF4B}" type="presOf" srcId="{913251EA-D694-4310-A0A6-989E4BD93242}" destId="{92817F9D-D928-47A8-86C9-6F69E718F8D9}" srcOrd="0" destOrd="0" presId="urn:microsoft.com/office/officeart/2005/8/layout/hList9"/>
    <dgm:cxn modelId="{6E308BEF-90FB-4224-A182-C6A8CB3CEE42}" type="presOf" srcId="{34C127D8-91F1-4292-A521-4DA7872AB394}" destId="{13809003-F8BB-4B1A-9C3E-4AE61154F74D}" srcOrd="1" destOrd="0" presId="urn:microsoft.com/office/officeart/2005/8/layout/hList9"/>
    <dgm:cxn modelId="{75C74AF0-6C5B-4349-B5A8-BD1B0FDCA314}" type="presOf" srcId="{BA5FD2C4-AD3B-488F-8425-6277CD3256EE}" destId="{6E634172-8334-4DD7-81C3-05BE07B49763}" srcOrd="1" destOrd="0" presId="urn:microsoft.com/office/officeart/2005/8/layout/hList9"/>
    <dgm:cxn modelId="{2C3718F4-685A-421D-8A5B-7CC1A94B1923}" srcId="{8A700314-0CFB-4D08-A8B4-8394C3A12662}" destId="{07E44543-42D8-43DF-9ECE-9986AA7E2E5B}" srcOrd="0" destOrd="0" parTransId="{50D5FDEA-1C4F-45B4-94CB-3C12BCB5051D}" sibTransId="{196FDB54-9840-4D30-99FD-48CB5938C102}"/>
    <dgm:cxn modelId="{EB6C41FB-40A1-4EA7-9E7D-808522659C3A}" type="presParOf" srcId="{F685A66F-7504-4431-834E-2CAB8899067F}" destId="{1E169748-E1A1-40FB-A59E-F4318B6DB0CF}" srcOrd="0" destOrd="0" presId="urn:microsoft.com/office/officeart/2005/8/layout/hList9"/>
    <dgm:cxn modelId="{6256CB0F-600C-4B8A-833A-71193E5E4343}" type="presParOf" srcId="{F685A66F-7504-4431-834E-2CAB8899067F}" destId="{B193B412-D4A2-42F5-866A-AC8E387F60E2}" srcOrd="1" destOrd="0" presId="urn:microsoft.com/office/officeart/2005/8/layout/hList9"/>
    <dgm:cxn modelId="{D3E2570C-F499-47F9-81AB-9CC066670BBA}" type="presParOf" srcId="{B193B412-D4A2-42F5-866A-AC8E387F60E2}" destId="{12FC19B8-1D31-417A-8FF3-4FAACE1354AC}" srcOrd="0" destOrd="0" presId="urn:microsoft.com/office/officeart/2005/8/layout/hList9"/>
    <dgm:cxn modelId="{A9D1368B-1EFD-4DC7-8998-4D814D4E1A23}" type="presParOf" srcId="{B193B412-D4A2-42F5-866A-AC8E387F60E2}" destId="{D1FE830A-F537-462B-AB14-4B58F51524FC}" srcOrd="1" destOrd="0" presId="urn:microsoft.com/office/officeart/2005/8/layout/hList9"/>
    <dgm:cxn modelId="{84E0EF9C-6914-4E52-A386-2C04DE30AF22}" type="presParOf" srcId="{D1FE830A-F537-462B-AB14-4B58F51524FC}" destId="{FCAB08EF-631E-4BD9-A3BF-D387A9E8A782}" srcOrd="0" destOrd="0" presId="urn:microsoft.com/office/officeart/2005/8/layout/hList9"/>
    <dgm:cxn modelId="{9E91D379-FCD2-4C3D-A8B8-D76E4A396433}" type="presParOf" srcId="{D1FE830A-F537-462B-AB14-4B58F51524FC}" destId="{72FB3D49-E007-48D4-8E5B-E1BA0B50B5D3}" srcOrd="1" destOrd="0" presId="urn:microsoft.com/office/officeart/2005/8/layout/hList9"/>
    <dgm:cxn modelId="{57F0368C-F024-44E4-9DFB-46FE88A3C471}" type="presParOf" srcId="{B193B412-D4A2-42F5-866A-AC8E387F60E2}" destId="{65317E25-68C1-45F3-8F44-18D8C7AF2131}" srcOrd="2" destOrd="0" presId="urn:microsoft.com/office/officeart/2005/8/layout/hList9"/>
    <dgm:cxn modelId="{66062083-DEA4-4EC2-8430-26128D0B6A8F}" type="presParOf" srcId="{65317E25-68C1-45F3-8F44-18D8C7AF2131}" destId="{5F95AACE-033B-4C95-9644-EBF38D7A716A}" srcOrd="0" destOrd="0" presId="urn:microsoft.com/office/officeart/2005/8/layout/hList9"/>
    <dgm:cxn modelId="{68E52655-32C3-4748-A3AE-3F95542CE807}" type="presParOf" srcId="{65317E25-68C1-45F3-8F44-18D8C7AF2131}" destId="{13809003-F8BB-4B1A-9C3E-4AE61154F74D}" srcOrd="1" destOrd="0" presId="urn:microsoft.com/office/officeart/2005/8/layout/hList9"/>
    <dgm:cxn modelId="{2AE0E76F-7FBB-4CC2-8BBB-E052B0688165}" type="presParOf" srcId="{F685A66F-7504-4431-834E-2CAB8899067F}" destId="{C1D4ECBD-46A4-46C8-A581-13CF91DFED5C}" srcOrd="2" destOrd="0" presId="urn:microsoft.com/office/officeart/2005/8/layout/hList9"/>
    <dgm:cxn modelId="{873D2344-1B2E-434A-9C78-F48F7CE9D302}" type="presParOf" srcId="{F685A66F-7504-4431-834E-2CAB8899067F}" destId="{38C30963-4729-4EC9-87D3-1DAE4656B806}" srcOrd="3" destOrd="0" presId="urn:microsoft.com/office/officeart/2005/8/layout/hList9"/>
    <dgm:cxn modelId="{FE2E7E0F-A5C2-4419-AE6C-26D1CFFDCC15}" type="presParOf" srcId="{F685A66F-7504-4431-834E-2CAB8899067F}" destId="{5E1BE5C2-A9D4-4F13-AB71-F501AF10EA71}" srcOrd="4" destOrd="0" presId="urn:microsoft.com/office/officeart/2005/8/layout/hList9"/>
    <dgm:cxn modelId="{0449ED80-35C3-419E-885A-737C174DBE16}" type="presParOf" srcId="{F685A66F-7504-4431-834E-2CAB8899067F}" destId="{C7D4B7E5-400B-46A1-84C9-C7D5E413E319}" srcOrd="5" destOrd="0" presId="urn:microsoft.com/office/officeart/2005/8/layout/hList9"/>
    <dgm:cxn modelId="{ED907290-A6FC-46A2-AFC9-CC3C25039BC3}" type="presParOf" srcId="{F685A66F-7504-4431-834E-2CAB8899067F}" destId="{528D4F3B-F4D9-4319-993C-1D238779D8CE}" srcOrd="6" destOrd="0" presId="urn:microsoft.com/office/officeart/2005/8/layout/hList9"/>
    <dgm:cxn modelId="{D5113CF8-A0D5-4F7B-81FD-E7000F4F4B01}" type="presParOf" srcId="{528D4F3B-F4D9-4319-993C-1D238779D8CE}" destId="{BAEFA280-1835-4819-BF53-C14F97AEDC71}" srcOrd="0" destOrd="0" presId="urn:microsoft.com/office/officeart/2005/8/layout/hList9"/>
    <dgm:cxn modelId="{6681C8FD-6004-4533-838A-5A3A46547DDD}" type="presParOf" srcId="{528D4F3B-F4D9-4319-993C-1D238779D8CE}" destId="{7627ED1A-7B0E-431B-B637-77A5D9D989B6}" srcOrd="1" destOrd="0" presId="urn:microsoft.com/office/officeart/2005/8/layout/hList9"/>
    <dgm:cxn modelId="{49339A03-62DA-4C8F-95F0-DEDEE7CB90A5}" type="presParOf" srcId="{7627ED1A-7B0E-431B-B637-77A5D9D989B6}" destId="{751C84C6-1F03-4119-A3A3-954C44309ECC}" srcOrd="0" destOrd="0" presId="urn:microsoft.com/office/officeart/2005/8/layout/hList9"/>
    <dgm:cxn modelId="{782C9C00-4C9C-457E-B8F1-5082E45C275C}" type="presParOf" srcId="{7627ED1A-7B0E-431B-B637-77A5D9D989B6}" destId="{7886A7AA-D313-4034-9341-A7E27830D35C}" srcOrd="1" destOrd="0" presId="urn:microsoft.com/office/officeart/2005/8/layout/hList9"/>
    <dgm:cxn modelId="{75D0800D-2E27-4D67-BD04-F7962FF721AB}" type="presParOf" srcId="{528D4F3B-F4D9-4319-993C-1D238779D8CE}" destId="{551EEFED-FE4F-4F96-9CCF-2C7CBEEC0954}" srcOrd="2" destOrd="0" presId="urn:microsoft.com/office/officeart/2005/8/layout/hList9"/>
    <dgm:cxn modelId="{78CFDE2A-B225-4773-9491-44AF1C8F3E6C}" type="presParOf" srcId="{551EEFED-FE4F-4F96-9CCF-2C7CBEEC0954}" destId="{6FA3AD96-CAFD-4D87-BF5A-F28CC24B99C4}" srcOrd="0" destOrd="0" presId="urn:microsoft.com/office/officeart/2005/8/layout/hList9"/>
    <dgm:cxn modelId="{8C7DCCE5-CCE0-44CD-8607-668978E1DE18}" type="presParOf" srcId="{551EEFED-FE4F-4F96-9CCF-2C7CBEEC0954}" destId="{6E634172-8334-4DD7-81C3-05BE07B49763}" srcOrd="1" destOrd="0" presId="urn:microsoft.com/office/officeart/2005/8/layout/hList9"/>
    <dgm:cxn modelId="{8A3A8ABE-77F9-4213-934B-7BE67963E125}" type="presParOf" srcId="{F685A66F-7504-4431-834E-2CAB8899067F}" destId="{D27743C0-70A3-4748-B949-33E01C2DD1CB}" srcOrd="7" destOrd="0" presId="urn:microsoft.com/office/officeart/2005/8/layout/hList9"/>
    <dgm:cxn modelId="{3689837E-E580-46AC-83A0-D124FC787615}" type="presParOf" srcId="{F685A66F-7504-4431-834E-2CAB8899067F}" destId="{92817F9D-D928-47A8-86C9-6F69E718F8D9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BEA339-55A5-453F-A168-4A417CC4FF5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88E1089B-A0D9-471A-B8B0-E159BAD6736B}">
      <dgm:prSet phldrT="[Text]"/>
      <dgm:spPr/>
      <dgm:t>
        <a:bodyPr/>
        <a:lstStyle/>
        <a:p>
          <a:r>
            <a:rPr lang="en-US" dirty="0"/>
            <a:t>MONITORING/PEMANTAUAN</a:t>
          </a:r>
          <a:endParaRPr lang="en-ID" dirty="0"/>
        </a:p>
      </dgm:t>
    </dgm:pt>
    <dgm:pt modelId="{B952947D-2891-4BDE-B992-14AEC9BBA60B}" type="parTrans" cxnId="{7156209E-0C10-49C6-93B6-99173A70F228}">
      <dgm:prSet/>
      <dgm:spPr/>
      <dgm:t>
        <a:bodyPr/>
        <a:lstStyle/>
        <a:p>
          <a:endParaRPr lang="en-ID"/>
        </a:p>
      </dgm:t>
    </dgm:pt>
    <dgm:pt modelId="{6BE7117E-74C3-4C80-892B-D5A75C84A14E}" type="sibTrans" cxnId="{7156209E-0C10-49C6-93B6-99173A70F228}">
      <dgm:prSet/>
      <dgm:spPr/>
      <dgm:t>
        <a:bodyPr/>
        <a:lstStyle/>
        <a:p>
          <a:endParaRPr lang="en-ID"/>
        </a:p>
      </dgm:t>
    </dgm:pt>
    <dgm:pt modelId="{3B76C21A-5B4E-4256-A00F-5EFC91918FE9}">
      <dgm:prSet phldrT="[Text]"/>
      <dgm:spPr/>
      <dgm:t>
        <a:bodyPr/>
        <a:lstStyle/>
        <a:p>
          <a:r>
            <a:rPr lang="en-US" dirty="0" err="1"/>
            <a:t>Kegiatan</a:t>
          </a:r>
          <a:r>
            <a:rPr lang="en-US" dirty="0"/>
            <a:t> yang </a:t>
          </a:r>
          <a:r>
            <a:rPr lang="en-US" dirty="0" err="1"/>
            <a:t>dilakukan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mengamati</a:t>
          </a:r>
          <a:r>
            <a:rPr lang="en-US" dirty="0"/>
            <a:t> </a:t>
          </a:r>
          <a:r>
            <a:rPr lang="en-US" dirty="0" err="1"/>
            <a:t>perubahan</a:t>
          </a:r>
          <a:r>
            <a:rPr lang="en-US" dirty="0"/>
            <a:t> pada proses dan target yang </a:t>
          </a:r>
          <a:r>
            <a:rPr lang="en-US" dirty="0" err="1"/>
            <a:t>akan</a:t>
          </a:r>
          <a:r>
            <a:rPr lang="en-US" dirty="0"/>
            <a:t> </a:t>
          </a:r>
          <a:r>
            <a:rPr lang="en-US" dirty="0" err="1"/>
            <a:t>dicapai</a:t>
          </a:r>
          <a:r>
            <a:rPr lang="en-US" dirty="0"/>
            <a:t> : check list, </a:t>
          </a:r>
          <a:r>
            <a:rPr lang="en-US" dirty="0" err="1"/>
            <a:t>observasi</a:t>
          </a:r>
          <a:r>
            <a:rPr lang="en-US" dirty="0"/>
            <a:t>, </a:t>
          </a:r>
          <a:r>
            <a:rPr lang="en-US" dirty="0" err="1"/>
            <a:t>wawancara</a:t>
          </a:r>
          <a:endParaRPr lang="en-ID" dirty="0"/>
        </a:p>
      </dgm:t>
    </dgm:pt>
    <dgm:pt modelId="{FBACE87A-D049-41F3-BB11-52E8C083827E}" type="parTrans" cxnId="{5B430A2B-E922-4433-9A36-74BE8B352DAB}">
      <dgm:prSet/>
      <dgm:spPr/>
      <dgm:t>
        <a:bodyPr/>
        <a:lstStyle/>
        <a:p>
          <a:endParaRPr lang="en-ID"/>
        </a:p>
      </dgm:t>
    </dgm:pt>
    <dgm:pt modelId="{3AC7D194-2AB8-491E-9130-D83A80277328}" type="sibTrans" cxnId="{5B430A2B-E922-4433-9A36-74BE8B352DAB}">
      <dgm:prSet/>
      <dgm:spPr/>
      <dgm:t>
        <a:bodyPr/>
        <a:lstStyle/>
        <a:p>
          <a:endParaRPr lang="en-ID"/>
        </a:p>
      </dgm:t>
    </dgm:pt>
    <dgm:pt modelId="{84DE8425-6596-4D1A-9786-58D6095A3243}">
      <dgm:prSet phldrT="[Text]"/>
      <dgm:spPr/>
      <dgm:t>
        <a:bodyPr/>
        <a:lstStyle/>
        <a:p>
          <a:r>
            <a:rPr lang="en-US" dirty="0"/>
            <a:t>EVALUASI/ PENILAIAN </a:t>
          </a:r>
          <a:endParaRPr lang="en-ID" dirty="0"/>
        </a:p>
      </dgm:t>
    </dgm:pt>
    <dgm:pt modelId="{1055C8B3-C3CF-4D44-8583-D8E1AEA7C196}" type="parTrans" cxnId="{18C2AF07-ED7F-4C3C-93F5-D77E101CA8ED}">
      <dgm:prSet/>
      <dgm:spPr/>
      <dgm:t>
        <a:bodyPr/>
        <a:lstStyle/>
        <a:p>
          <a:endParaRPr lang="en-ID"/>
        </a:p>
      </dgm:t>
    </dgm:pt>
    <dgm:pt modelId="{AC0F4A0A-124D-4261-A2EF-5172A1C8070C}" type="sibTrans" cxnId="{18C2AF07-ED7F-4C3C-93F5-D77E101CA8ED}">
      <dgm:prSet/>
      <dgm:spPr/>
      <dgm:t>
        <a:bodyPr/>
        <a:lstStyle/>
        <a:p>
          <a:endParaRPr lang="en-ID"/>
        </a:p>
      </dgm:t>
    </dgm:pt>
    <dgm:pt modelId="{644ADEA6-4A03-4943-B047-A61C6A515246}">
      <dgm:prSet phldrT="[Text]"/>
      <dgm:spPr/>
      <dgm:t>
        <a:bodyPr/>
        <a:lstStyle/>
        <a:p>
          <a:r>
            <a:rPr lang="en-US" dirty="0" err="1"/>
            <a:t>Kegiatan</a:t>
          </a:r>
          <a:r>
            <a:rPr lang="en-US" dirty="0"/>
            <a:t> yang </a:t>
          </a:r>
          <a:r>
            <a:rPr lang="en-US" dirty="0" err="1"/>
            <a:t>sistematis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menilai</a:t>
          </a:r>
          <a:r>
            <a:rPr lang="en-US" dirty="0"/>
            <a:t> </a:t>
          </a:r>
          <a:r>
            <a:rPr lang="en-US" dirty="0" err="1"/>
            <a:t>efektifitas</a:t>
          </a:r>
          <a:r>
            <a:rPr lang="en-US" dirty="0"/>
            <a:t> program (</a:t>
          </a:r>
          <a:r>
            <a:rPr lang="en-US" dirty="0" err="1"/>
            <a:t>menganalisis</a:t>
          </a:r>
          <a:r>
            <a:rPr lang="en-US" dirty="0"/>
            <a:t> </a:t>
          </a:r>
          <a:r>
            <a:rPr lang="en-US" dirty="0" err="1"/>
            <a:t>penyebab</a:t>
          </a:r>
          <a:r>
            <a:rPr lang="en-US" dirty="0"/>
            <a:t>, </a:t>
          </a:r>
          <a:r>
            <a:rPr lang="en-US" dirty="0" err="1"/>
            <a:t>mencari</a:t>
          </a:r>
          <a:r>
            <a:rPr lang="en-US" dirty="0"/>
            <a:t> </a:t>
          </a:r>
          <a:r>
            <a:rPr lang="en-US" dirty="0" err="1"/>
            <a:t>solusi</a:t>
          </a:r>
          <a:r>
            <a:rPr lang="en-US" dirty="0"/>
            <a:t>)</a:t>
          </a:r>
          <a:endParaRPr lang="en-ID" dirty="0"/>
        </a:p>
      </dgm:t>
    </dgm:pt>
    <dgm:pt modelId="{618410F1-D912-4C7F-A00D-5A9A79D88365}" type="parTrans" cxnId="{846EFF12-E8CC-4B02-B379-861B4A1DEC81}">
      <dgm:prSet/>
      <dgm:spPr/>
      <dgm:t>
        <a:bodyPr/>
        <a:lstStyle/>
        <a:p>
          <a:endParaRPr lang="en-ID"/>
        </a:p>
      </dgm:t>
    </dgm:pt>
    <dgm:pt modelId="{33FFB412-977C-45EE-AABD-E66C96EF73CE}" type="sibTrans" cxnId="{846EFF12-E8CC-4B02-B379-861B4A1DEC81}">
      <dgm:prSet/>
      <dgm:spPr/>
      <dgm:t>
        <a:bodyPr/>
        <a:lstStyle/>
        <a:p>
          <a:endParaRPr lang="en-ID"/>
        </a:p>
      </dgm:t>
    </dgm:pt>
    <dgm:pt modelId="{3B70C03B-9CE4-4624-87F5-179EB91573C2}">
      <dgm:prSet phldrT="[Text]"/>
      <dgm:spPr/>
      <dgm:t>
        <a:bodyPr/>
        <a:lstStyle/>
        <a:p>
          <a:r>
            <a:rPr lang="en-US" dirty="0" err="1"/>
            <a:t>Fokus</a:t>
          </a:r>
          <a:r>
            <a:rPr lang="en-US" dirty="0"/>
            <a:t> pada program/</a:t>
          </a:r>
          <a:r>
            <a:rPr lang="en-US" dirty="0" err="1"/>
            <a:t>kegiatan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program</a:t>
          </a:r>
          <a:endParaRPr lang="en-ID" dirty="0"/>
        </a:p>
      </dgm:t>
    </dgm:pt>
    <dgm:pt modelId="{FF43733A-026B-4811-9E97-D5E16356B957}" type="parTrans" cxnId="{D4629849-5030-4A13-840F-0FB5AD3C4771}">
      <dgm:prSet/>
      <dgm:spPr/>
      <dgm:t>
        <a:bodyPr/>
        <a:lstStyle/>
        <a:p>
          <a:endParaRPr lang="en-ID"/>
        </a:p>
      </dgm:t>
    </dgm:pt>
    <dgm:pt modelId="{D4AC8D9A-658B-48A9-8A1E-6F7E36A9E9A9}" type="sibTrans" cxnId="{D4629849-5030-4A13-840F-0FB5AD3C4771}">
      <dgm:prSet/>
      <dgm:spPr/>
      <dgm:t>
        <a:bodyPr/>
        <a:lstStyle/>
        <a:p>
          <a:endParaRPr lang="en-ID"/>
        </a:p>
      </dgm:t>
    </dgm:pt>
    <dgm:pt modelId="{7B844EE5-3B6F-4117-9FCF-CCCBF5BA98DA}">
      <dgm:prSet phldrT="[Text]"/>
      <dgm:spPr/>
      <dgm:t>
        <a:bodyPr/>
        <a:lstStyle/>
        <a:p>
          <a:r>
            <a:rPr lang="en-US" dirty="0" err="1"/>
            <a:t>Lebih</a:t>
          </a:r>
          <a:r>
            <a:rPr lang="en-US" dirty="0"/>
            <a:t> Luas : </a:t>
          </a:r>
          <a:r>
            <a:rPr lang="en-US" dirty="0" err="1"/>
            <a:t>mengidentifikasi</a:t>
          </a:r>
          <a:r>
            <a:rPr lang="en-US" dirty="0"/>
            <a:t> variabel2 </a:t>
          </a:r>
          <a:r>
            <a:rPr lang="en-US" dirty="0" err="1"/>
            <a:t>penyebab</a:t>
          </a:r>
          <a:r>
            <a:rPr lang="en-US" dirty="0"/>
            <a:t>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efektif</a:t>
          </a:r>
          <a:r>
            <a:rPr lang="en-US" dirty="0"/>
            <a:t> dan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efisiennya</a:t>
          </a:r>
          <a:r>
            <a:rPr lang="en-US" dirty="0"/>
            <a:t> program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menghasilkan</a:t>
          </a:r>
          <a:r>
            <a:rPr lang="en-US" dirty="0"/>
            <a:t> </a:t>
          </a:r>
          <a:r>
            <a:rPr lang="en-US" dirty="0" err="1"/>
            <a:t>perubahan</a:t>
          </a:r>
          <a:r>
            <a:rPr lang="en-US" dirty="0"/>
            <a:t>.</a:t>
          </a:r>
          <a:endParaRPr lang="en-ID" dirty="0"/>
        </a:p>
      </dgm:t>
    </dgm:pt>
    <dgm:pt modelId="{ECF11F67-5E1F-44FC-9F94-18DB7887C4D8}" type="parTrans" cxnId="{48DCBB0B-7F42-45C2-9085-F7937F91D55A}">
      <dgm:prSet/>
      <dgm:spPr/>
      <dgm:t>
        <a:bodyPr/>
        <a:lstStyle/>
        <a:p>
          <a:endParaRPr lang="en-ID"/>
        </a:p>
      </dgm:t>
    </dgm:pt>
    <dgm:pt modelId="{7C61A72A-C2A5-4B35-B90E-11B0B7E4DF28}" type="sibTrans" cxnId="{48DCBB0B-7F42-45C2-9085-F7937F91D55A}">
      <dgm:prSet/>
      <dgm:spPr/>
      <dgm:t>
        <a:bodyPr/>
        <a:lstStyle/>
        <a:p>
          <a:endParaRPr lang="en-ID"/>
        </a:p>
      </dgm:t>
    </dgm:pt>
    <dgm:pt modelId="{710BF130-25A7-444A-A95E-E6DEE65C5516}" type="pres">
      <dgm:prSet presAssocID="{EDBEA339-55A5-453F-A168-4A417CC4FF5C}" presName="linear" presStyleCnt="0">
        <dgm:presLayoutVars>
          <dgm:animLvl val="lvl"/>
          <dgm:resizeHandles val="exact"/>
        </dgm:presLayoutVars>
      </dgm:prSet>
      <dgm:spPr/>
    </dgm:pt>
    <dgm:pt modelId="{2DF16A78-892B-4D8A-B568-5C84A53BC159}" type="pres">
      <dgm:prSet presAssocID="{88E1089B-A0D9-471A-B8B0-E159BAD673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724B123-52B6-4BCE-85E2-11B0296ABBAF}" type="pres">
      <dgm:prSet presAssocID="{88E1089B-A0D9-471A-B8B0-E159BAD6736B}" presName="childText" presStyleLbl="revTx" presStyleIdx="0" presStyleCnt="2">
        <dgm:presLayoutVars>
          <dgm:bulletEnabled val="1"/>
        </dgm:presLayoutVars>
      </dgm:prSet>
      <dgm:spPr/>
    </dgm:pt>
    <dgm:pt modelId="{CFFD25CD-43F8-4BA0-8737-A47D866A2905}" type="pres">
      <dgm:prSet presAssocID="{84DE8425-6596-4D1A-9786-58D6095A324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0F7FCBB-27E5-4094-AB83-3392AC619DE3}" type="pres">
      <dgm:prSet presAssocID="{84DE8425-6596-4D1A-9786-58D6095A324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AEF5906-D012-4379-A17A-0377F47BA918}" type="presOf" srcId="{EDBEA339-55A5-453F-A168-4A417CC4FF5C}" destId="{710BF130-25A7-444A-A95E-E6DEE65C5516}" srcOrd="0" destOrd="0" presId="urn:microsoft.com/office/officeart/2005/8/layout/vList2"/>
    <dgm:cxn modelId="{18C2AF07-ED7F-4C3C-93F5-D77E101CA8ED}" srcId="{EDBEA339-55A5-453F-A168-4A417CC4FF5C}" destId="{84DE8425-6596-4D1A-9786-58D6095A3243}" srcOrd="1" destOrd="0" parTransId="{1055C8B3-C3CF-4D44-8583-D8E1AEA7C196}" sibTransId="{AC0F4A0A-124D-4261-A2EF-5172A1C8070C}"/>
    <dgm:cxn modelId="{48DCBB0B-7F42-45C2-9085-F7937F91D55A}" srcId="{84DE8425-6596-4D1A-9786-58D6095A3243}" destId="{7B844EE5-3B6F-4117-9FCF-CCCBF5BA98DA}" srcOrd="1" destOrd="0" parTransId="{ECF11F67-5E1F-44FC-9F94-18DB7887C4D8}" sibTransId="{7C61A72A-C2A5-4B35-B90E-11B0B7E4DF28}"/>
    <dgm:cxn modelId="{846EFF12-E8CC-4B02-B379-861B4A1DEC81}" srcId="{84DE8425-6596-4D1A-9786-58D6095A3243}" destId="{644ADEA6-4A03-4943-B047-A61C6A515246}" srcOrd="0" destOrd="0" parTransId="{618410F1-D912-4C7F-A00D-5A9A79D88365}" sibTransId="{33FFB412-977C-45EE-AABD-E66C96EF73CE}"/>
    <dgm:cxn modelId="{59546D1D-F143-4D47-B4A1-340BBE3A3828}" type="presOf" srcId="{88E1089B-A0D9-471A-B8B0-E159BAD6736B}" destId="{2DF16A78-892B-4D8A-B568-5C84A53BC159}" srcOrd="0" destOrd="0" presId="urn:microsoft.com/office/officeart/2005/8/layout/vList2"/>
    <dgm:cxn modelId="{5B430A2B-E922-4433-9A36-74BE8B352DAB}" srcId="{88E1089B-A0D9-471A-B8B0-E159BAD6736B}" destId="{3B76C21A-5B4E-4256-A00F-5EFC91918FE9}" srcOrd="0" destOrd="0" parTransId="{FBACE87A-D049-41F3-BB11-52E8C083827E}" sibTransId="{3AC7D194-2AB8-491E-9130-D83A80277328}"/>
    <dgm:cxn modelId="{9CC79A62-C3D0-4BE1-B41B-83163B94C921}" type="presOf" srcId="{3B70C03B-9CE4-4624-87F5-179EB91573C2}" destId="{A724B123-52B6-4BCE-85E2-11B0296ABBAF}" srcOrd="0" destOrd="1" presId="urn:microsoft.com/office/officeart/2005/8/layout/vList2"/>
    <dgm:cxn modelId="{D4629849-5030-4A13-840F-0FB5AD3C4771}" srcId="{88E1089B-A0D9-471A-B8B0-E159BAD6736B}" destId="{3B70C03B-9CE4-4624-87F5-179EB91573C2}" srcOrd="1" destOrd="0" parTransId="{FF43733A-026B-4811-9E97-D5E16356B957}" sibTransId="{D4AC8D9A-658B-48A9-8A1E-6F7E36A9E9A9}"/>
    <dgm:cxn modelId="{7156209E-0C10-49C6-93B6-99173A70F228}" srcId="{EDBEA339-55A5-453F-A168-4A417CC4FF5C}" destId="{88E1089B-A0D9-471A-B8B0-E159BAD6736B}" srcOrd="0" destOrd="0" parTransId="{B952947D-2891-4BDE-B992-14AEC9BBA60B}" sibTransId="{6BE7117E-74C3-4C80-892B-D5A75C84A14E}"/>
    <dgm:cxn modelId="{4A6755A5-DB99-47F0-A14F-9D191E3159A4}" type="presOf" srcId="{3B76C21A-5B4E-4256-A00F-5EFC91918FE9}" destId="{A724B123-52B6-4BCE-85E2-11B0296ABBAF}" srcOrd="0" destOrd="0" presId="urn:microsoft.com/office/officeart/2005/8/layout/vList2"/>
    <dgm:cxn modelId="{5AB5F0B8-1379-4193-86F9-DBF534BB02FE}" type="presOf" srcId="{84DE8425-6596-4D1A-9786-58D6095A3243}" destId="{CFFD25CD-43F8-4BA0-8737-A47D866A2905}" srcOrd="0" destOrd="0" presId="urn:microsoft.com/office/officeart/2005/8/layout/vList2"/>
    <dgm:cxn modelId="{C69044BF-0711-4853-892C-8082DAC39ADC}" type="presOf" srcId="{644ADEA6-4A03-4943-B047-A61C6A515246}" destId="{10F7FCBB-27E5-4094-AB83-3392AC619DE3}" srcOrd="0" destOrd="0" presId="urn:microsoft.com/office/officeart/2005/8/layout/vList2"/>
    <dgm:cxn modelId="{9F001ADE-2884-4620-A581-14ADD83F23D7}" type="presOf" srcId="{7B844EE5-3B6F-4117-9FCF-CCCBF5BA98DA}" destId="{10F7FCBB-27E5-4094-AB83-3392AC619DE3}" srcOrd="0" destOrd="1" presId="urn:microsoft.com/office/officeart/2005/8/layout/vList2"/>
    <dgm:cxn modelId="{BED16558-9981-49AA-BCBA-59E34F1DA2AA}" type="presParOf" srcId="{710BF130-25A7-444A-A95E-E6DEE65C5516}" destId="{2DF16A78-892B-4D8A-B568-5C84A53BC159}" srcOrd="0" destOrd="0" presId="urn:microsoft.com/office/officeart/2005/8/layout/vList2"/>
    <dgm:cxn modelId="{F8792108-4984-4B3E-8948-5DE1BDCA6DBD}" type="presParOf" srcId="{710BF130-25A7-444A-A95E-E6DEE65C5516}" destId="{A724B123-52B6-4BCE-85E2-11B0296ABBAF}" srcOrd="1" destOrd="0" presId="urn:microsoft.com/office/officeart/2005/8/layout/vList2"/>
    <dgm:cxn modelId="{CB203777-8B18-4D7B-8980-0E90A554682E}" type="presParOf" srcId="{710BF130-25A7-444A-A95E-E6DEE65C5516}" destId="{CFFD25CD-43F8-4BA0-8737-A47D866A2905}" srcOrd="2" destOrd="0" presId="urn:microsoft.com/office/officeart/2005/8/layout/vList2"/>
    <dgm:cxn modelId="{A1E638EB-0710-46D2-A90B-D399882173DA}" type="presParOf" srcId="{710BF130-25A7-444A-A95E-E6DEE65C5516}" destId="{10F7FCBB-27E5-4094-AB83-3392AC619DE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69B13-2F82-4254-B203-89F28E664853}">
      <dsp:nvSpPr>
        <dsp:cNvPr id="0" name=""/>
        <dsp:cNvSpPr/>
      </dsp:nvSpPr>
      <dsp:spPr>
        <a:xfrm rot="5400000">
          <a:off x="4946126" y="-19785"/>
          <a:ext cx="1681788" cy="17237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TUJUAN</a:t>
          </a:r>
          <a:endParaRPr lang="en-ID" sz="1800" kern="1200" dirty="0"/>
        </a:p>
      </dsp:txBody>
      <dsp:txXfrm rot="-5400000">
        <a:off x="5212434" y="281498"/>
        <a:ext cx="1149172" cy="1121192"/>
      </dsp:txXfrm>
    </dsp:sp>
    <dsp:sp modelId="{806533E9-620E-4404-B9E4-DA8CAB00F577}">
      <dsp:nvSpPr>
        <dsp:cNvPr id="0" name=""/>
        <dsp:cNvSpPr/>
      </dsp:nvSpPr>
      <dsp:spPr>
        <a:xfrm>
          <a:off x="6776858" y="291624"/>
          <a:ext cx="2211166" cy="100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CITA </a:t>
          </a:r>
          <a:r>
            <a:rPr lang="en-US" sz="1800" kern="1200" dirty="0" err="1"/>
            <a:t>CITA</a:t>
          </a:r>
          <a:r>
            <a:rPr lang="en-US" sz="1800" kern="1200" dirty="0"/>
            <a:t> yang HARUS DICAPAI</a:t>
          </a:r>
          <a:endParaRPr lang="en-ID" sz="1800" kern="1200" dirty="0"/>
        </a:p>
      </dsp:txBody>
      <dsp:txXfrm>
        <a:off x="6776858" y="291624"/>
        <a:ext cx="2211166" cy="1009073"/>
      </dsp:txXfrm>
    </dsp:sp>
    <dsp:sp modelId="{5CC620F8-9120-44F6-BCA8-16B1D0BFA201}">
      <dsp:nvSpPr>
        <dsp:cNvPr id="0" name=""/>
        <dsp:cNvSpPr/>
      </dsp:nvSpPr>
      <dsp:spPr>
        <a:xfrm rot="5400000">
          <a:off x="3365918" y="-19785"/>
          <a:ext cx="1681788" cy="17237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/>
        </a:p>
      </dsp:txBody>
      <dsp:txXfrm rot="-5400000">
        <a:off x="3632226" y="281498"/>
        <a:ext cx="1149172" cy="1121192"/>
      </dsp:txXfrm>
    </dsp:sp>
    <dsp:sp modelId="{EA7A4BF7-546D-44F9-A70C-AD4A387F4ACC}">
      <dsp:nvSpPr>
        <dsp:cNvPr id="0" name=""/>
        <dsp:cNvSpPr/>
      </dsp:nvSpPr>
      <dsp:spPr>
        <a:xfrm rot="5400000">
          <a:off x="4317444" y="1321909"/>
          <a:ext cx="1681788" cy="18953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MASALAH</a:t>
          </a:r>
          <a:endParaRPr lang="en-ID" sz="1800" kern="1200" dirty="0"/>
        </a:p>
      </dsp:txBody>
      <dsp:txXfrm rot="-5400000">
        <a:off x="4526547" y="1708999"/>
        <a:ext cx="1263582" cy="1121192"/>
      </dsp:txXfrm>
    </dsp:sp>
    <dsp:sp modelId="{7DDB73EB-D853-4377-90AE-D70B36BC4690}">
      <dsp:nvSpPr>
        <dsp:cNvPr id="0" name=""/>
        <dsp:cNvSpPr/>
      </dsp:nvSpPr>
      <dsp:spPr>
        <a:xfrm>
          <a:off x="2026173" y="1736482"/>
          <a:ext cx="2139838" cy="100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Yang </a:t>
          </a:r>
          <a:r>
            <a:rPr lang="en-US" sz="1800" kern="1200" dirty="0" err="1"/>
            <a:t>Potensi</a:t>
          </a:r>
          <a:r>
            <a:rPr lang="en-US" sz="1800" kern="1200" dirty="0"/>
            <a:t> </a:t>
          </a:r>
          <a:r>
            <a:rPr lang="en-US" sz="1800" kern="1200" dirty="0" err="1"/>
            <a:t>mengganggu</a:t>
          </a:r>
          <a:r>
            <a:rPr lang="en-US" sz="1800" kern="1200" dirty="0"/>
            <a:t> </a:t>
          </a:r>
          <a:r>
            <a:rPr lang="en-US" sz="1800" kern="1200" dirty="0" err="1"/>
            <a:t>tujuan</a:t>
          </a:r>
          <a:endParaRPr lang="en-ID" sz="1800" kern="1200" dirty="0"/>
        </a:p>
      </dsp:txBody>
      <dsp:txXfrm>
        <a:off x="2026173" y="1736482"/>
        <a:ext cx="2139838" cy="1009073"/>
      </dsp:txXfrm>
    </dsp:sp>
    <dsp:sp modelId="{B8741168-23F3-4304-85DB-C03F624AF47E}">
      <dsp:nvSpPr>
        <dsp:cNvPr id="0" name=""/>
        <dsp:cNvSpPr/>
      </dsp:nvSpPr>
      <dsp:spPr>
        <a:xfrm rot="5400000">
          <a:off x="5897653" y="1407716"/>
          <a:ext cx="1681788" cy="17237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/>
        </a:p>
      </dsp:txBody>
      <dsp:txXfrm rot="-5400000">
        <a:off x="6163961" y="1708999"/>
        <a:ext cx="1149172" cy="1121192"/>
      </dsp:txXfrm>
    </dsp:sp>
    <dsp:sp modelId="{8AA8DB47-A537-47F2-AA5F-1C51E39892E0}">
      <dsp:nvSpPr>
        <dsp:cNvPr id="0" name=""/>
        <dsp:cNvSpPr/>
      </dsp:nvSpPr>
      <dsp:spPr>
        <a:xfrm rot="5400000">
          <a:off x="4946126" y="2739813"/>
          <a:ext cx="1681788" cy="191456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RENCANA</a:t>
          </a:r>
          <a:endParaRPr lang="en-ID" sz="1800" kern="1200" dirty="0"/>
        </a:p>
      </dsp:txBody>
      <dsp:txXfrm rot="-5400000">
        <a:off x="5148831" y="3136501"/>
        <a:ext cx="1276378" cy="1121192"/>
      </dsp:txXfrm>
    </dsp:sp>
    <dsp:sp modelId="{E1946684-CB0F-4D27-A04D-3CE7BDF3A922}">
      <dsp:nvSpPr>
        <dsp:cNvPr id="0" name=""/>
        <dsp:cNvSpPr/>
      </dsp:nvSpPr>
      <dsp:spPr>
        <a:xfrm>
          <a:off x="6767324" y="3205982"/>
          <a:ext cx="2211166" cy="1009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Perubahan</a:t>
          </a:r>
          <a:r>
            <a:rPr lang="en-US" sz="1800" kern="1200" dirty="0"/>
            <a:t> </a:t>
          </a:r>
          <a:r>
            <a:rPr lang="en-US" sz="1800" kern="1200" dirty="0" err="1"/>
            <a:t>perbaikan</a:t>
          </a:r>
          <a:endParaRPr lang="en-ID" sz="1800" kern="1200" dirty="0"/>
        </a:p>
      </dsp:txBody>
      <dsp:txXfrm>
        <a:off x="6767324" y="3205982"/>
        <a:ext cx="2211166" cy="1009073"/>
      </dsp:txXfrm>
    </dsp:sp>
    <dsp:sp modelId="{BE6FB3F2-4D33-4132-BDF9-78EE7427383A}">
      <dsp:nvSpPr>
        <dsp:cNvPr id="0" name=""/>
        <dsp:cNvSpPr/>
      </dsp:nvSpPr>
      <dsp:spPr>
        <a:xfrm rot="5400000">
          <a:off x="3365918" y="2835218"/>
          <a:ext cx="1681788" cy="172375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/>
        </a:p>
      </dsp:txBody>
      <dsp:txXfrm rot="-5400000">
        <a:off x="3632226" y="3136501"/>
        <a:ext cx="1149172" cy="1121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B08EF-631E-4BD9-A3BF-D387A9E8A782}">
      <dsp:nvSpPr>
        <dsp:cNvPr id="0" name=""/>
        <dsp:cNvSpPr/>
      </dsp:nvSpPr>
      <dsp:spPr>
        <a:xfrm>
          <a:off x="2206495" y="845018"/>
          <a:ext cx="3164206" cy="21105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SIAPKAN DATA</a:t>
          </a:r>
          <a:endParaRPr lang="en-ID" sz="2300" kern="1200" dirty="0"/>
        </a:p>
      </dsp:txBody>
      <dsp:txXfrm>
        <a:off x="2712768" y="845018"/>
        <a:ext cx="2657933" cy="2110525"/>
      </dsp:txXfrm>
    </dsp:sp>
    <dsp:sp modelId="{5F95AACE-033B-4C95-9644-EBF38D7A716A}">
      <dsp:nvSpPr>
        <dsp:cNvPr id="0" name=""/>
        <dsp:cNvSpPr/>
      </dsp:nvSpPr>
      <dsp:spPr>
        <a:xfrm>
          <a:off x="2206495" y="2955544"/>
          <a:ext cx="3164206" cy="21105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Regulasi</a:t>
          </a:r>
          <a:r>
            <a:rPr lang="en-US" sz="2300" kern="1200" dirty="0"/>
            <a:t>, Audit Internal, KAK-</a:t>
          </a:r>
          <a:r>
            <a:rPr lang="en-US" sz="2300" kern="1200" dirty="0" err="1"/>
            <a:t>PAK,Insiden</a:t>
          </a:r>
          <a:r>
            <a:rPr lang="en-US" sz="2300" kern="1200" dirty="0"/>
            <a:t> </a:t>
          </a:r>
          <a:r>
            <a:rPr lang="en-US" sz="2300" kern="1200" dirty="0" err="1"/>
            <a:t>Keselamatan</a:t>
          </a:r>
          <a:r>
            <a:rPr lang="en-US" sz="2300" kern="1200" dirty="0"/>
            <a:t> </a:t>
          </a:r>
          <a:r>
            <a:rPr lang="en-US" sz="2300" kern="1200" dirty="0" err="1"/>
            <a:t>Pasien</a:t>
          </a:r>
          <a:r>
            <a:rPr lang="en-US" sz="2300" kern="1200" dirty="0"/>
            <a:t>, Kepuasan </a:t>
          </a:r>
          <a:r>
            <a:rPr lang="en-US" sz="2300" kern="1200" dirty="0" err="1"/>
            <a:t>Pelanggan</a:t>
          </a:r>
          <a:endParaRPr lang="en-ID" sz="2300" kern="1200" dirty="0"/>
        </a:p>
      </dsp:txBody>
      <dsp:txXfrm>
        <a:off x="2712768" y="2955544"/>
        <a:ext cx="2657933" cy="2110525"/>
      </dsp:txXfrm>
    </dsp:sp>
    <dsp:sp modelId="{38C30963-4729-4EC9-87D3-1DAE4656B806}">
      <dsp:nvSpPr>
        <dsp:cNvPr id="0" name=""/>
        <dsp:cNvSpPr/>
      </dsp:nvSpPr>
      <dsp:spPr>
        <a:xfrm>
          <a:off x="518918" y="1230"/>
          <a:ext cx="2109471" cy="21094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BAHAN</a:t>
          </a:r>
          <a:endParaRPr lang="en-ID" sz="3200" kern="1200" dirty="0"/>
        </a:p>
      </dsp:txBody>
      <dsp:txXfrm>
        <a:off x="827843" y="310155"/>
        <a:ext cx="1491621" cy="1491621"/>
      </dsp:txXfrm>
    </dsp:sp>
    <dsp:sp modelId="{751C84C6-1F03-4119-A3A3-954C44309ECC}">
      <dsp:nvSpPr>
        <dsp:cNvPr id="0" name=""/>
        <dsp:cNvSpPr/>
      </dsp:nvSpPr>
      <dsp:spPr>
        <a:xfrm>
          <a:off x="7480173" y="845018"/>
          <a:ext cx="3164206" cy="21105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BRAINSTORMING</a:t>
          </a:r>
          <a:endParaRPr lang="en-ID" sz="2300" kern="1200" dirty="0"/>
        </a:p>
      </dsp:txBody>
      <dsp:txXfrm>
        <a:off x="7986446" y="845018"/>
        <a:ext cx="2657933" cy="2110525"/>
      </dsp:txXfrm>
    </dsp:sp>
    <dsp:sp modelId="{6FA3AD96-CAFD-4D87-BF5A-F28CC24B99C4}">
      <dsp:nvSpPr>
        <dsp:cNvPr id="0" name=""/>
        <dsp:cNvSpPr/>
      </dsp:nvSpPr>
      <dsp:spPr>
        <a:xfrm>
          <a:off x="7480173" y="2955544"/>
          <a:ext cx="3164206" cy="21105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RAPAT &gt;&gt; </a:t>
          </a:r>
          <a:r>
            <a:rPr lang="en-US" sz="2300" kern="1200" dirty="0" err="1"/>
            <a:t>Konsensus</a:t>
          </a:r>
          <a:r>
            <a:rPr lang="en-US" sz="2300" kern="1200" dirty="0"/>
            <a:t> </a:t>
          </a:r>
          <a:r>
            <a:rPr lang="en-US" sz="2300" kern="1200" dirty="0" err="1"/>
            <a:t>kegiatan</a:t>
          </a:r>
          <a:r>
            <a:rPr lang="en-US" sz="2300" kern="1200" dirty="0"/>
            <a:t> </a:t>
          </a:r>
          <a:r>
            <a:rPr lang="en-US" sz="2300" kern="1200" dirty="0" err="1"/>
            <a:t>prioritas</a:t>
          </a:r>
          <a:endParaRPr lang="en-ID" sz="2300" kern="1200" dirty="0"/>
        </a:p>
      </dsp:txBody>
      <dsp:txXfrm>
        <a:off x="7986446" y="2955544"/>
        <a:ext cx="2657933" cy="2110525"/>
      </dsp:txXfrm>
    </dsp:sp>
    <dsp:sp modelId="{92817F9D-D928-47A8-86C9-6F69E718F8D9}">
      <dsp:nvSpPr>
        <dsp:cNvPr id="0" name=""/>
        <dsp:cNvSpPr/>
      </dsp:nvSpPr>
      <dsp:spPr>
        <a:xfrm>
          <a:off x="5792596" y="1230"/>
          <a:ext cx="2109471" cy="21094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TEKNIK</a:t>
          </a:r>
          <a:endParaRPr lang="en-ID" sz="3200" kern="1200" dirty="0"/>
        </a:p>
      </dsp:txBody>
      <dsp:txXfrm>
        <a:off x="6101521" y="310155"/>
        <a:ext cx="1491621" cy="14916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16A78-892B-4D8A-B568-5C84A53BC159}">
      <dsp:nvSpPr>
        <dsp:cNvPr id="0" name=""/>
        <dsp:cNvSpPr/>
      </dsp:nvSpPr>
      <dsp:spPr>
        <a:xfrm>
          <a:off x="0" y="66329"/>
          <a:ext cx="11525249" cy="863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MONITORING/PEMANTAUAN</a:t>
          </a:r>
          <a:endParaRPr lang="en-ID" sz="3600" kern="1200" dirty="0"/>
        </a:p>
      </dsp:txBody>
      <dsp:txXfrm>
        <a:off x="42151" y="108480"/>
        <a:ext cx="11440947" cy="779158"/>
      </dsp:txXfrm>
    </dsp:sp>
    <dsp:sp modelId="{A724B123-52B6-4BCE-85E2-11B0296ABBAF}">
      <dsp:nvSpPr>
        <dsp:cNvPr id="0" name=""/>
        <dsp:cNvSpPr/>
      </dsp:nvSpPr>
      <dsp:spPr>
        <a:xfrm>
          <a:off x="0" y="929789"/>
          <a:ext cx="11525249" cy="1341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27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 err="1"/>
            <a:t>Kegiatan</a:t>
          </a:r>
          <a:r>
            <a:rPr lang="en-US" sz="2800" kern="1200" dirty="0"/>
            <a:t> yang </a:t>
          </a:r>
          <a:r>
            <a:rPr lang="en-US" sz="2800" kern="1200" dirty="0" err="1"/>
            <a:t>dilakukan</a:t>
          </a:r>
          <a:r>
            <a:rPr lang="en-US" sz="2800" kern="1200" dirty="0"/>
            <a:t> </a:t>
          </a:r>
          <a:r>
            <a:rPr lang="en-US" sz="2800" kern="1200" dirty="0" err="1"/>
            <a:t>untuk</a:t>
          </a:r>
          <a:r>
            <a:rPr lang="en-US" sz="2800" kern="1200" dirty="0"/>
            <a:t> </a:t>
          </a:r>
          <a:r>
            <a:rPr lang="en-US" sz="2800" kern="1200" dirty="0" err="1"/>
            <a:t>mengamati</a:t>
          </a:r>
          <a:r>
            <a:rPr lang="en-US" sz="2800" kern="1200" dirty="0"/>
            <a:t> </a:t>
          </a:r>
          <a:r>
            <a:rPr lang="en-US" sz="2800" kern="1200" dirty="0" err="1"/>
            <a:t>perubahan</a:t>
          </a:r>
          <a:r>
            <a:rPr lang="en-US" sz="2800" kern="1200" dirty="0"/>
            <a:t> pada proses dan target yang </a:t>
          </a:r>
          <a:r>
            <a:rPr lang="en-US" sz="2800" kern="1200" dirty="0" err="1"/>
            <a:t>akan</a:t>
          </a:r>
          <a:r>
            <a:rPr lang="en-US" sz="2800" kern="1200" dirty="0"/>
            <a:t> </a:t>
          </a:r>
          <a:r>
            <a:rPr lang="en-US" sz="2800" kern="1200" dirty="0" err="1"/>
            <a:t>dicapai</a:t>
          </a:r>
          <a:r>
            <a:rPr lang="en-US" sz="2800" kern="1200" dirty="0"/>
            <a:t> : check list, </a:t>
          </a:r>
          <a:r>
            <a:rPr lang="en-US" sz="2800" kern="1200" dirty="0" err="1"/>
            <a:t>observasi</a:t>
          </a:r>
          <a:r>
            <a:rPr lang="en-US" sz="2800" kern="1200" dirty="0"/>
            <a:t>, </a:t>
          </a:r>
          <a:r>
            <a:rPr lang="en-US" sz="2800" kern="1200" dirty="0" err="1"/>
            <a:t>wawancara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 err="1"/>
            <a:t>Fokus</a:t>
          </a:r>
          <a:r>
            <a:rPr lang="en-US" sz="2800" kern="1200" dirty="0"/>
            <a:t> pada program/</a:t>
          </a:r>
          <a:r>
            <a:rPr lang="en-US" sz="2800" kern="1200" dirty="0" err="1"/>
            <a:t>kegiatan</a:t>
          </a:r>
          <a:r>
            <a:rPr lang="en-US" sz="2800" kern="1200" dirty="0"/>
            <a:t> </a:t>
          </a:r>
          <a:r>
            <a:rPr lang="en-US" sz="2800" kern="1200" dirty="0" err="1"/>
            <a:t>dalam</a:t>
          </a:r>
          <a:r>
            <a:rPr lang="en-US" sz="2800" kern="1200" dirty="0"/>
            <a:t> program</a:t>
          </a:r>
          <a:endParaRPr lang="en-ID" sz="2800" kern="1200" dirty="0"/>
        </a:p>
      </dsp:txBody>
      <dsp:txXfrm>
        <a:off x="0" y="929789"/>
        <a:ext cx="11525249" cy="1341360"/>
      </dsp:txXfrm>
    </dsp:sp>
    <dsp:sp modelId="{CFFD25CD-43F8-4BA0-8737-A47D866A2905}">
      <dsp:nvSpPr>
        <dsp:cNvPr id="0" name=""/>
        <dsp:cNvSpPr/>
      </dsp:nvSpPr>
      <dsp:spPr>
        <a:xfrm>
          <a:off x="0" y="2271149"/>
          <a:ext cx="11525249" cy="863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EVALUASI/ PENILAIAN </a:t>
          </a:r>
          <a:endParaRPr lang="en-ID" sz="3600" kern="1200" dirty="0"/>
        </a:p>
      </dsp:txBody>
      <dsp:txXfrm>
        <a:off x="42151" y="2313300"/>
        <a:ext cx="11440947" cy="779158"/>
      </dsp:txXfrm>
    </dsp:sp>
    <dsp:sp modelId="{10F7FCBB-27E5-4094-AB83-3392AC619DE3}">
      <dsp:nvSpPr>
        <dsp:cNvPr id="0" name=""/>
        <dsp:cNvSpPr/>
      </dsp:nvSpPr>
      <dsp:spPr>
        <a:xfrm>
          <a:off x="0" y="3134609"/>
          <a:ext cx="11525249" cy="171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927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 err="1"/>
            <a:t>Kegiatan</a:t>
          </a:r>
          <a:r>
            <a:rPr lang="en-US" sz="2800" kern="1200" dirty="0"/>
            <a:t> yang </a:t>
          </a:r>
          <a:r>
            <a:rPr lang="en-US" sz="2800" kern="1200" dirty="0" err="1"/>
            <a:t>sistematis</a:t>
          </a:r>
          <a:r>
            <a:rPr lang="en-US" sz="2800" kern="1200" dirty="0"/>
            <a:t> </a:t>
          </a:r>
          <a:r>
            <a:rPr lang="en-US" sz="2800" kern="1200" dirty="0" err="1"/>
            <a:t>untuk</a:t>
          </a:r>
          <a:r>
            <a:rPr lang="en-US" sz="2800" kern="1200" dirty="0"/>
            <a:t> </a:t>
          </a:r>
          <a:r>
            <a:rPr lang="en-US" sz="2800" kern="1200" dirty="0" err="1"/>
            <a:t>menilai</a:t>
          </a:r>
          <a:r>
            <a:rPr lang="en-US" sz="2800" kern="1200" dirty="0"/>
            <a:t> </a:t>
          </a:r>
          <a:r>
            <a:rPr lang="en-US" sz="2800" kern="1200" dirty="0" err="1"/>
            <a:t>efektifitas</a:t>
          </a:r>
          <a:r>
            <a:rPr lang="en-US" sz="2800" kern="1200" dirty="0"/>
            <a:t> program (</a:t>
          </a:r>
          <a:r>
            <a:rPr lang="en-US" sz="2800" kern="1200" dirty="0" err="1"/>
            <a:t>menganalisis</a:t>
          </a:r>
          <a:r>
            <a:rPr lang="en-US" sz="2800" kern="1200" dirty="0"/>
            <a:t> </a:t>
          </a:r>
          <a:r>
            <a:rPr lang="en-US" sz="2800" kern="1200" dirty="0" err="1"/>
            <a:t>penyebab</a:t>
          </a:r>
          <a:r>
            <a:rPr lang="en-US" sz="2800" kern="1200" dirty="0"/>
            <a:t>, </a:t>
          </a:r>
          <a:r>
            <a:rPr lang="en-US" sz="2800" kern="1200" dirty="0" err="1"/>
            <a:t>mencari</a:t>
          </a:r>
          <a:r>
            <a:rPr lang="en-US" sz="2800" kern="1200" dirty="0"/>
            <a:t> </a:t>
          </a:r>
          <a:r>
            <a:rPr lang="en-US" sz="2800" kern="1200" dirty="0" err="1"/>
            <a:t>solusi</a:t>
          </a:r>
          <a:r>
            <a:rPr lang="en-US" sz="2800" kern="1200" dirty="0"/>
            <a:t>)</a:t>
          </a:r>
          <a:endParaRPr lang="en-ID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 err="1"/>
            <a:t>Lebih</a:t>
          </a:r>
          <a:r>
            <a:rPr lang="en-US" sz="2800" kern="1200" dirty="0"/>
            <a:t> Luas : </a:t>
          </a:r>
          <a:r>
            <a:rPr lang="en-US" sz="2800" kern="1200" dirty="0" err="1"/>
            <a:t>mengidentifikasi</a:t>
          </a:r>
          <a:r>
            <a:rPr lang="en-US" sz="2800" kern="1200" dirty="0"/>
            <a:t> variabel2 </a:t>
          </a:r>
          <a:r>
            <a:rPr lang="en-US" sz="2800" kern="1200" dirty="0" err="1"/>
            <a:t>penyebab</a:t>
          </a:r>
          <a:r>
            <a:rPr lang="en-US" sz="2800" kern="1200" dirty="0"/>
            <a:t> </a:t>
          </a:r>
          <a:r>
            <a:rPr lang="en-US" sz="2800" kern="1200" dirty="0" err="1"/>
            <a:t>tidak</a:t>
          </a:r>
          <a:r>
            <a:rPr lang="en-US" sz="2800" kern="1200" dirty="0"/>
            <a:t> </a:t>
          </a:r>
          <a:r>
            <a:rPr lang="en-US" sz="2800" kern="1200" dirty="0" err="1"/>
            <a:t>efektif</a:t>
          </a:r>
          <a:r>
            <a:rPr lang="en-US" sz="2800" kern="1200" dirty="0"/>
            <a:t> dan </a:t>
          </a:r>
          <a:r>
            <a:rPr lang="en-US" sz="2800" kern="1200" dirty="0" err="1"/>
            <a:t>tidak</a:t>
          </a:r>
          <a:r>
            <a:rPr lang="en-US" sz="2800" kern="1200" dirty="0"/>
            <a:t> </a:t>
          </a:r>
          <a:r>
            <a:rPr lang="en-US" sz="2800" kern="1200" dirty="0" err="1"/>
            <a:t>efisiennya</a:t>
          </a:r>
          <a:r>
            <a:rPr lang="en-US" sz="2800" kern="1200" dirty="0"/>
            <a:t> program </a:t>
          </a:r>
          <a:r>
            <a:rPr lang="en-US" sz="2800" kern="1200" dirty="0" err="1"/>
            <a:t>untuk</a:t>
          </a:r>
          <a:r>
            <a:rPr lang="en-US" sz="2800" kern="1200" dirty="0"/>
            <a:t> </a:t>
          </a:r>
          <a:r>
            <a:rPr lang="en-US" sz="2800" kern="1200" dirty="0" err="1"/>
            <a:t>menghasilkan</a:t>
          </a:r>
          <a:r>
            <a:rPr lang="en-US" sz="2800" kern="1200" dirty="0"/>
            <a:t> </a:t>
          </a:r>
          <a:r>
            <a:rPr lang="en-US" sz="2800" kern="1200" dirty="0" err="1"/>
            <a:t>perubahan</a:t>
          </a:r>
          <a:r>
            <a:rPr lang="en-US" sz="2800" kern="1200" dirty="0"/>
            <a:t>.</a:t>
          </a:r>
          <a:endParaRPr lang="en-ID" sz="2800" kern="1200" dirty="0"/>
        </a:p>
      </dsp:txBody>
      <dsp:txXfrm>
        <a:off x="0" y="3134609"/>
        <a:ext cx="11525249" cy="1713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12/12/2023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590308" y="449712"/>
            <a:ext cx="3099600" cy="3099600"/>
            <a:chOff x="-474900" y="321200"/>
            <a:chExt cx="2324700" cy="2324700"/>
          </a:xfrm>
        </p:grpSpPr>
        <p:sp>
          <p:nvSpPr>
            <p:cNvPr id="71" name="Google Shape;71;p7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7"/>
          <p:cNvSpPr/>
          <p:nvPr/>
        </p:nvSpPr>
        <p:spPr>
          <a:xfrm>
            <a:off x="11408000" y="6101933"/>
            <a:ext cx="580800" cy="58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title"/>
          </p:nvPr>
        </p:nvSpPr>
        <p:spPr>
          <a:xfrm>
            <a:off x="609600" y="1554833"/>
            <a:ext cx="6960400" cy="9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body" idx="1"/>
          </p:nvPr>
        </p:nvSpPr>
        <p:spPr>
          <a:xfrm>
            <a:off x="1426167" y="2610733"/>
            <a:ext cx="2982400" cy="34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800"/>
              </a:spcBef>
              <a:spcAft>
                <a:spcPts val="0"/>
              </a:spcAft>
              <a:buSzPts val="1400"/>
              <a:buChar char="￮"/>
              <a:defRPr sz="1867"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867"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867"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2"/>
          </p:nvPr>
        </p:nvSpPr>
        <p:spPr>
          <a:xfrm>
            <a:off x="4587809" y="2610733"/>
            <a:ext cx="2982400" cy="34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800"/>
              </a:spcBef>
              <a:spcAft>
                <a:spcPts val="0"/>
              </a:spcAft>
              <a:buSzPts val="1400"/>
              <a:buChar char="￮"/>
              <a:defRPr sz="1867"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867"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867"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11407833" y="6101933"/>
            <a:ext cx="580800" cy="5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  <p:sp>
        <p:nvSpPr>
          <p:cNvPr id="80" name="Google Shape;80;p7"/>
          <p:cNvSpPr/>
          <p:nvPr/>
        </p:nvSpPr>
        <p:spPr>
          <a:xfrm>
            <a:off x="8108933" y="1018667"/>
            <a:ext cx="4820800" cy="48208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8363867" y="1273600"/>
            <a:ext cx="4310800" cy="43108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9183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04927" y="1351279"/>
            <a:ext cx="5379085" cy="461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82130" y="1364996"/>
            <a:ext cx="4631055" cy="442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1604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3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953466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2183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703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EBEB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8148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14248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6738" y="1354858"/>
            <a:ext cx="7295393" cy="59583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413885" y="1372235"/>
            <a:ext cx="7225665" cy="516890"/>
          </a:xfrm>
          <a:custGeom>
            <a:avLst/>
            <a:gdLst/>
            <a:ahLst/>
            <a:cxnLst/>
            <a:rect l="l" t="t" r="r" b="b"/>
            <a:pathLst>
              <a:path w="7225665" h="516889">
                <a:moveTo>
                  <a:pt x="4527549" y="8509"/>
                </a:moveTo>
                <a:lnTo>
                  <a:pt x="4420870" y="8509"/>
                </a:lnTo>
                <a:lnTo>
                  <a:pt x="4226306" y="508253"/>
                </a:lnTo>
                <a:lnTo>
                  <a:pt x="4333367" y="508253"/>
                </a:lnTo>
                <a:lnTo>
                  <a:pt x="4374515" y="394715"/>
                </a:lnTo>
                <a:lnTo>
                  <a:pt x="4682229" y="394715"/>
                </a:lnTo>
                <a:lnTo>
                  <a:pt x="4648505" y="310514"/>
                </a:lnTo>
                <a:lnTo>
                  <a:pt x="4405630" y="310514"/>
                </a:lnTo>
                <a:lnTo>
                  <a:pt x="4473067" y="125094"/>
                </a:lnTo>
                <a:lnTo>
                  <a:pt x="4574243" y="125094"/>
                </a:lnTo>
                <a:lnTo>
                  <a:pt x="4527549" y="8509"/>
                </a:lnTo>
                <a:close/>
              </a:path>
              <a:path w="7225665" h="516889">
                <a:moveTo>
                  <a:pt x="4682229" y="394715"/>
                </a:moveTo>
                <a:lnTo>
                  <a:pt x="4574286" y="394715"/>
                </a:lnTo>
                <a:lnTo>
                  <a:pt x="4617846" y="508253"/>
                </a:lnTo>
                <a:lnTo>
                  <a:pt x="4727701" y="508253"/>
                </a:lnTo>
                <a:lnTo>
                  <a:pt x="4682229" y="394715"/>
                </a:lnTo>
                <a:close/>
              </a:path>
              <a:path w="7225665" h="516889">
                <a:moveTo>
                  <a:pt x="4574243" y="125094"/>
                </a:moveTo>
                <a:lnTo>
                  <a:pt x="4473067" y="125094"/>
                </a:lnTo>
                <a:lnTo>
                  <a:pt x="4541900" y="310514"/>
                </a:lnTo>
                <a:lnTo>
                  <a:pt x="4648505" y="310514"/>
                </a:lnTo>
                <a:lnTo>
                  <a:pt x="4574243" y="125094"/>
                </a:lnTo>
                <a:close/>
              </a:path>
              <a:path w="7225665" h="516889">
                <a:moveTo>
                  <a:pt x="249174" y="93090"/>
                </a:moveTo>
                <a:lnTo>
                  <a:pt x="148209" y="93090"/>
                </a:lnTo>
                <a:lnTo>
                  <a:pt x="148209" y="508253"/>
                </a:lnTo>
                <a:lnTo>
                  <a:pt x="249174" y="508253"/>
                </a:lnTo>
                <a:lnTo>
                  <a:pt x="249174" y="93090"/>
                </a:lnTo>
                <a:close/>
              </a:path>
              <a:path w="7225665" h="516889">
                <a:moveTo>
                  <a:pt x="661162" y="8509"/>
                </a:moveTo>
                <a:lnTo>
                  <a:pt x="554481" y="8509"/>
                </a:lnTo>
                <a:lnTo>
                  <a:pt x="359917" y="508253"/>
                </a:lnTo>
                <a:lnTo>
                  <a:pt x="466978" y="508253"/>
                </a:lnTo>
                <a:lnTo>
                  <a:pt x="508126" y="394715"/>
                </a:lnTo>
                <a:lnTo>
                  <a:pt x="815841" y="394715"/>
                </a:lnTo>
                <a:lnTo>
                  <a:pt x="782117" y="310514"/>
                </a:lnTo>
                <a:lnTo>
                  <a:pt x="539241" y="310514"/>
                </a:lnTo>
                <a:lnTo>
                  <a:pt x="606678" y="125094"/>
                </a:lnTo>
                <a:lnTo>
                  <a:pt x="707855" y="125094"/>
                </a:lnTo>
                <a:lnTo>
                  <a:pt x="661162" y="8509"/>
                </a:lnTo>
                <a:close/>
              </a:path>
              <a:path w="7225665" h="516889">
                <a:moveTo>
                  <a:pt x="815841" y="394715"/>
                </a:moveTo>
                <a:lnTo>
                  <a:pt x="707898" y="394715"/>
                </a:lnTo>
                <a:lnTo>
                  <a:pt x="751459" y="508253"/>
                </a:lnTo>
                <a:lnTo>
                  <a:pt x="861313" y="508253"/>
                </a:lnTo>
                <a:lnTo>
                  <a:pt x="815841" y="394715"/>
                </a:lnTo>
                <a:close/>
              </a:path>
              <a:path w="7225665" h="516889">
                <a:moveTo>
                  <a:pt x="1076705" y="93090"/>
                </a:moveTo>
                <a:lnTo>
                  <a:pt x="975740" y="93090"/>
                </a:lnTo>
                <a:lnTo>
                  <a:pt x="975740" y="508253"/>
                </a:lnTo>
                <a:lnTo>
                  <a:pt x="1076705" y="508253"/>
                </a:lnTo>
                <a:lnTo>
                  <a:pt x="1076705" y="93090"/>
                </a:lnTo>
                <a:close/>
              </a:path>
              <a:path w="7225665" h="516889">
                <a:moveTo>
                  <a:pt x="1488693" y="8509"/>
                </a:moveTo>
                <a:lnTo>
                  <a:pt x="1382014" y="8509"/>
                </a:lnTo>
                <a:lnTo>
                  <a:pt x="1187450" y="508253"/>
                </a:lnTo>
                <a:lnTo>
                  <a:pt x="1294511" y="508253"/>
                </a:lnTo>
                <a:lnTo>
                  <a:pt x="1335659" y="394715"/>
                </a:lnTo>
                <a:lnTo>
                  <a:pt x="1643373" y="394715"/>
                </a:lnTo>
                <a:lnTo>
                  <a:pt x="1609649" y="310514"/>
                </a:lnTo>
                <a:lnTo>
                  <a:pt x="1366774" y="310514"/>
                </a:lnTo>
                <a:lnTo>
                  <a:pt x="1434211" y="125094"/>
                </a:lnTo>
                <a:lnTo>
                  <a:pt x="1535387" y="125094"/>
                </a:lnTo>
                <a:lnTo>
                  <a:pt x="1488693" y="8509"/>
                </a:lnTo>
                <a:close/>
              </a:path>
              <a:path w="7225665" h="516889">
                <a:moveTo>
                  <a:pt x="1643373" y="394715"/>
                </a:moveTo>
                <a:lnTo>
                  <a:pt x="1535429" y="394715"/>
                </a:lnTo>
                <a:lnTo>
                  <a:pt x="1578990" y="508253"/>
                </a:lnTo>
                <a:lnTo>
                  <a:pt x="1688845" y="508253"/>
                </a:lnTo>
                <a:lnTo>
                  <a:pt x="1643373" y="394715"/>
                </a:lnTo>
                <a:close/>
              </a:path>
              <a:path w="7225665" h="516889">
                <a:moveTo>
                  <a:pt x="707855" y="125094"/>
                </a:moveTo>
                <a:lnTo>
                  <a:pt x="606678" y="125094"/>
                </a:lnTo>
                <a:lnTo>
                  <a:pt x="675513" y="310514"/>
                </a:lnTo>
                <a:lnTo>
                  <a:pt x="782117" y="310514"/>
                </a:lnTo>
                <a:lnTo>
                  <a:pt x="707855" y="125094"/>
                </a:lnTo>
                <a:close/>
              </a:path>
              <a:path w="7225665" h="516889">
                <a:moveTo>
                  <a:pt x="1535387" y="125094"/>
                </a:moveTo>
                <a:lnTo>
                  <a:pt x="1434211" y="125094"/>
                </a:lnTo>
                <a:lnTo>
                  <a:pt x="1503044" y="310514"/>
                </a:lnTo>
                <a:lnTo>
                  <a:pt x="1609649" y="310514"/>
                </a:lnTo>
                <a:lnTo>
                  <a:pt x="1535387" y="125094"/>
                </a:lnTo>
                <a:close/>
              </a:path>
              <a:path w="7225665" h="516889">
                <a:moveTo>
                  <a:pt x="397001" y="8509"/>
                </a:moveTo>
                <a:lnTo>
                  <a:pt x="0" y="8509"/>
                </a:lnTo>
                <a:lnTo>
                  <a:pt x="0" y="93090"/>
                </a:lnTo>
                <a:lnTo>
                  <a:pt x="397001" y="93090"/>
                </a:lnTo>
                <a:lnTo>
                  <a:pt x="397001" y="8509"/>
                </a:lnTo>
                <a:close/>
              </a:path>
              <a:path w="7225665" h="516889">
                <a:moveTo>
                  <a:pt x="1224534" y="8509"/>
                </a:moveTo>
                <a:lnTo>
                  <a:pt x="827531" y="8509"/>
                </a:lnTo>
                <a:lnTo>
                  <a:pt x="827531" y="93090"/>
                </a:lnTo>
                <a:lnTo>
                  <a:pt x="1224534" y="93090"/>
                </a:lnTo>
                <a:lnTo>
                  <a:pt x="1224534" y="8509"/>
                </a:lnTo>
                <a:close/>
              </a:path>
              <a:path w="7225665" h="516889">
                <a:moveTo>
                  <a:pt x="3528948" y="0"/>
                </a:moveTo>
                <a:lnTo>
                  <a:pt x="3471576" y="4952"/>
                </a:lnTo>
                <a:lnTo>
                  <a:pt x="3421253" y="19812"/>
                </a:lnTo>
                <a:lnTo>
                  <a:pt x="3387613" y="38385"/>
                </a:lnTo>
                <a:lnTo>
                  <a:pt x="3356737" y="64769"/>
                </a:lnTo>
                <a:lnTo>
                  <a:pt x="3330352" y="97107"/>
                </a:lnTo>
                <a:lnTo>
                  <a:pt x="3310255" y="133350"/>
                </a:lnTo>
                <a:lnTo>
                  <a:pt x="3293109" y="191277"/>
                </a:lnTo>
                <a:lnTo>
                  <a:pt x="3287394" y="261492"/>
                </a:lnTo>
                <a:lnTo>
                  <a:pt x="3291494" y="317906"/>
                </a:lnTo>
                <a:lnTo>
                  <a:pt x="3303809" y="367903"/>
                </a:lnTo>
                <a:lnTo>
                  <a:pt x="3324363" y="411493"/>
                </a:lnTo>
                <a:lnTo>
                  <a:pt x="3353181" y="448690"/>
                </a:lnTo>
                <a:lnTo>
                  <a:pt x="3388899" y="478454"/>
                </a:lnTo>
                <a:lnTo>
                  <a:pt x="3430333" y="499729"/>
                </a:lnTo>
                <a:lnTo>
                  <a:pt x="3477482" y="512502"/>
                </a:lnTo>
                <a:lnTo>
                  <a:pt x="3530345" y="516763"/>
                </a:lnTo>
                <a:lnTo>
                  <a:pt x="3582636" y="512480"/>
                </a:lnTo>
                <a:lnTo>
                  <a:pt x="3629390" y="499649"/>
                </a:lnTo>
                <a:lnTo>
                  <a:pt x="3670595" y="478293"/>
                </a:lnTo>
                <a:lnTo>
                  <a:pt x="3706241" y="448437"/>
                </a:lnTo>
                <a:lnTo>
                  <a:pt x="3719983" y="430529"/>
                </a:lnTo>
                <a:lnTo>
                  <a:pt x="3530091" y="430529"/>
                </a:lnTo>
                <a:lnTo>
                  <a:pt x="3501229" y="427791"/>
                </a:lnTo>
                <a:lnTo>
                  <a:pt x="3451457" y="405884"/>
                </a:lnTo>
                <a:lnTo>
                  <a:pt x="3413355" y="362237"/>
                </a:lnTo>
                <a:lnTo>
                  <a:pt x="3393733" y="297900"/>
                </a:lnTo>
                <a:lnTo>
                  <a:pt x="3391343" y="259079"/>
                </a:lnTo>
                <a:lnTo>
                  <a:pt x="3391363" y="256666"/>
                </a:lnTo>
                <a:lnTo>
                  <a:pt x="3393682" y="217650"/>
                </a:lnTo>
                <a:lnTo>
                  <a:pt x="3412819" y="153158"/>
                </a:lnTo>
                <a:lnTo>
                  <a:pt x="3450081" y="110343"/>
                </a:lnTo>
                <a:lnTo>
                  <a:pt x="3500373" y="88919"/>
                </a:lnTo>
                <a:lnTo>
                  <a:pt x="3530091" y="86232"/>
                </a:lnTo>
                <a:lnTo>
                  <a:pt x="3719367" y="86232"/>
                </a:lnTo>
                <a:lnTo>
                  <a:pt x="3705733" y="68579"/>
                </a:lnTo>
                <a:lnTo>
                  <a:pt x="3669823" y="38576"/>
                </a:lnTo>
                <a:lnTo>
                  <a:pt x="3628390" y="17144"/>
                </a:lnTo>
                <a:lnTo>
                  <a:pt x="3581431" y="4286"/>
                </a:lnTo>
                <a:lnTo>
                  <a:pt x="3528948" y="0"/>
                </a:lnTo>
                <a:close/>
              </a:path>
              <a:path w="7225665" h="516889">
                <a:moveTo>
                  <a:pt x="3719367" y="86232"/>
                </a:moveTo>
                <a:lnTo>
                  <a:pt x="3530091" y="86232"/>
                </a:lnTo>
                <a:lnTo>
                  <a:pt x="3559692" y="88876"/>
                </a:lnTo>
                <a:lnTo>
                  <a:pt x="3586210" y="96805"/>
                </a:lnTo>
                <a:lnTo>
                  <a:pt x="3630041" y="128524"/>
                </a:lnTo>
                <a:lnTo>
                  <a:pt x="3658330" y="181689"/>
                </a:lnTo>
                <a:lnTo>
                  <a:pt x="3667760" y="256666"/>
                </a:lnTo>
                <a:lnTo>
                  <a:pt x="3665333" y="297406"/>
                </a:lnTo>
                <a:lnTo>
                  <a:pt x="3645953" y="362644"/>
                </a:lnTo>
                <a:lnTo>
                  <a:pt x="3608333" y="406098"/>
                </a:lnTo>
                <a:lnTo>
                  <a:pt x="3558855" y="427815"/>
                </a:lnTo>
                <a:lnTo>
                  <a:pt x="3530091" y="430529"/>
                </a:lnTo>
                <a:lnTo>
                  <a:pt x="3719983" y="430529"/>
                </a:lnTo>
                <a:lnTo>
                  <a:pt x="3735004" y="410956"/>
                </a:lnTo>
                <a:lnTo>
                  <a:pt x="3755564" y="366902"/>
                </a:lnTo>
                <a:lnTo>
                  <a:pt x="3767909" y="316277"/>
                </a:lnTo>
                <a:lnTo>
                  <a:pt x="3772026" y="259079"/>
                </a:lnTo>
                <a:lnTo>
                  <a:pt x="3767883" y="201382"/>
                </a:lnTo>
                <a:lnTo>
                  <a:pt x="3755453" y="150399"/>
                </a:lnTo>
                <a:lnTo>
                  <a:pt x="3734736" y="106132"/>
                </a:lnTo>
                <a:lnTo>
                  <a:pt x="3719367" y="86232"/>
                </a:lnTo>
                <a:close/>
              </a:path>
              <a:path w="7225665" h="516889">
                <a:moveTo>
                  <a:pt x="5558790" y="12700"/>
                </a:moveTo>
                <a:lnTo>
                  <a:pt x="5457824" y="12700"/>
                </a:lnTo>
                <a:lnTo>
                  <a:pt x="5457824" y="508253"/>
                </a:lnTo>
                <a:lnTo>
                  <a:pt x="5809615" y="508253"/>
                </a:lnTo>
                <a:lnTo>
                  <a:pt x="5809615" y="424052"/>
                </a:lnTo>
                <a:lnTo>
                  <a:pt x="5558790" y="424052"/>
                </a:lnTo>
                <a:lnTo>
                  <a:pt x="5558790" y="12700"/>
                </a:lnTo>
                <a:close/>
              </a:path>
              <a:path w="7225665" h="516889">
                <a:moveTo>
                  <a:pt x="3954017" y="12700"/>
                </a:moveTo>
                <a:lnTo>
                  <a:pt x="3853053" y="12700"/>
                </a:lnTo>
                <a:lnTo>
                  <a:pt x="3853053" y="508253"/>
                </a:lnTo>
                <a:lnTo>
                  <a:pt x="4204843" y="508253"/>
                </a:lnTo>
                <a:lnTo>
                  <a:pt x="4204843" y="424052"/>
                </a:lnTo>
                <a:lnTo>
                  <a:pt x="3954017" y="424052"/>
                </a:lnTo>
                <a:lnTo>
                  <a:pt x="3954017" y="12700"/>
                </a:lnTo>
                <a:close/>
              </a:path>
              <a:path w="7225665" h="516889">
                <a:moveTo>
                  <a:pt x="2984754" y="12700"/>
                </a:moveTo>
                <a:lnTo>
                  <a:pt x="2883789" y="12700"/>
                </a:lnTo>
                <a:lnTo>
                  <a:pt x="2883789" y="508253"/>
                </a:lnTo>
                <a:lnTo>
                  <a:pt x="3235579" y="508253"/>
                </a:lnTo>
                <a:lnTo>
                  <a:pt x="3235579" y="424052"/>
                </a:lnTo>
                <a:lnTo>
                  <a:pt x="2984754" y="424052"/>
                </a:lnTo>
                <a:lnTo>
                  <a:pt x="2984754" y="12700"/>
                </a:lnTo>
                <a:close/>
              </a:path>
              <a:path w="7225665" h="516889">
                <a:moveTo>
                  <a:pt x="6875653" y="8509"/>
                </a:moveTo>
                <a:lnTo>
                  <a:pt x="6774815" y="8509"/>
                </a:lnTo>
                <a:lnTo>
                  <a:pt x="6774815" y="508253"/>
                </a:lnTo>
                <a:lnTo>
                  <a:pt x="6875653" y="508253"/>
                </a:lnTo>
                <a:lnTo>
                  <a:pt x="6875653" y="357250"/>
                </a:lnTo>
                <a:lnTo>
                  <a:pt x="6957440" y="273685"/>
                </a:lnTo>
                <a:lnTo>
                  <a:pt x="7072745" y="273685"/>
                </a:lnTo>
                <a:lnTo>
                  <a:pt x="7044666" y="230504"/>
                </a:lnTo>
                <a:lnTo>
                  <a:pt x="6875653" y="230504"/>
                </a:lnTo>
                <a:lnTo>
                  <a:pt x="6875653" y="8509"/>
                </a:lnTo>
                <a:close/>
              </a:path>
              <a:path w="7225665" h="516889">
                <a:moveTo>
                  <a:pt x="7072745" y="273685"/>
                </a:moveTo>
                <a:lnTo>
                  <a:pt x="6957440" y="273685"/>
                </a:lnTo>
                <a:lnTo>
                  <a:pt x="7094728" y="508253"/>
                </a:lnTo>
                <a:lnTo>
                  <a:pt x="7225284" y="508253"/>
                </a:lnTo>
                <a:lnTo>
                  <a:pt x="7072745" y="273685"/>
                </a:lnTo>
                <a:close/>
              </a:path>
              <a:path w="7225665" h="516889">
                <a:moveTo>
                  <a:pt x="7215123" y="8509"/>
                </a:moveTo>
                <a:lnTo>
                  <a:pt x="7079488" y="8509"/>
                </a:lnTo>
                <a:lnTo>
                  <a:pt x="6875653" y="230504"/>
                </a:lnTo>
                <a:lnTo>
                  <a:pt x="7044666" y="230504"/>
                </a:lnTo>
                <a:lnTo>
                  <a:pt x="7026909" y="203200"/>
                </a:lnTo>
                <a:lnTo>
                  <a:pt x="7215123" y="8509"/>
                </a:lnTo>
                <a:close/>
              </a:path>
              <a:path w="7225665" h="516889">
                <a:moveTo>
                  <a:pt x="6677659" y="8509"/>
                </a:moveTo>
                <a:lnTo>
                  <a:pt x="6576821" y="8509"/>
                </a:lnTo>
                <a:lnTo>
                  <a:pt x="6576821" y="508253"/>
                </a:lnTo>
                <a:lnTo>
                  <a:pt x="6677659" y="508253"/>
                </a:lnTo>
                <a:lnTo>
                  <a:pt x="6677659" y="8509"/>
                </a:lnTo>
                <a:close/>
              </a:path>
              <a:path w="7225665" h="516889">
                <a:moveTo>
                  <a:pt x="6174613" y="8509"/>
                </a:moveTo>
                <a:lnTo>
                  <a:pt x="6076442" y="8509"/>
                </a:lnTo>
                <a:lnTo>
                  <a:pt x="6076442" y="508253"/>
                </a:lnTo>
                <a:lnTo>
                  <a:pt x="6170168" y="508253"/>
                </a:lnTo>
                <a:lnTo>
                  <a:pt x="6170168" y="182372"/>
                </a:lnTo>
                <a:lnTo>
                  <a:pt x="6281127" y="182372"/>
                </a:lnTo>
                <a:lnTo>
                  <a:pt x="6174613" y="8509"/>
                </a:lnTo>
                <a:close/>
              </a:path>
              <a:path w="7225665" h="516889">
                <a:moveTo>
                  <a:pt x="6281127" y="182372"/>
                </a:moveTo>
                <a:lnTo>
                  <a:pt x="6170168" y="182372"/>
                </a:lnTo>
                <a:lnTo>
                  <a:pt x="6371590" y="508253"/>
                </a:lnTo>
                <a:lnTo>
                  <a:pt x="6472809" y="508253"/>
                </a:lnTo>
                <a:lnTo>
                  <a:pt x="6472809" y="342264"/>
                </a:lnTo>
                <a:lnTo>
                  <a:pt x="6379083" y="342264"/>
                </a:lnTo>
                <a:lnTo>
                  <a:pt x="6281127" y="182372"/>
                </a:lnTo>
                <a:close/>
              </a:path>
              <a:path w="7225665" h="516889">
                <a:moveTo>
                  <a:pt x="6472809" y="8509"/>
                </a:moveTo>
                <a:lnTo>
                  <a:pt x="6379083" y="8509"/>
                </a:lnTo>
                <a:lnTo>
                  <a:pt x="6379083" y="342264"/>
                </a:lnTo>
                <a:lnTo>
                  <a:pt x="6472809" y="342264"/>
                </a:lnTo>
                <a:lnTo>
                  <a:pt x="6472809" y="8509"/>
                </a:lnTo>
                <a:close/>
              </a:path>
              <a:path w="7225665" h="516889">
                <a:moveTo>
                  <a:pt x="5979668" y="8509"/>
                </a:moveTo>
                <a:lnTo>
                  <a:pt x="5878830" y="8509"/>
                </a:lnTo>
                <a:lnTo>
                  <a:pt x="5878830" y="508253"/>
                </a:lnTo>
                <a:lnTo>
                  <a:pt x="5979668" y="508253"/>
                </a:lnTo>
                <a:lnTo>
                  <a:pt x="5979668" y="8509"/>
                </a:lnTo>
                <a:close/>
              </a:path>
              <a:path w="7225665" h="516889">
                <a:moveTo>
                  <a:pt x="5052948" y="8509"/>
                </a:moveTo>
                <a:lnTo>
                  <a:pt x="4952111" y="8509"/>
                </a:lnTo>
                <a:lnTo>
                  <a:pt x="4952111" y="508253"/>
                </a:lnTo>
                <a:lnTo>
                  <a:pt x="5052948" y="508253"/>
                </a:lnTo>
                <a:lnTo>
                  <a:pt x="5052948" y="357250"/>
                </a:lnTo>
                <a:lnTo>
                  <a:pt x="5134737" y="273685"/>
                </a:lnTo>
                <a:lnTo>
                  <a:pt x="5250041" y="273685"/>
                </a:lnTo>
                <a:lnTo>
                  <a:pt x="5221962" y="230504"/>
                </a:lnTo>
                <a:lnTo>
                  <a:pt x="5052948" y="230504"/>
                </a:lnTo>
                <a:lnTo>
                  <a:pt x="5052948" y="8509"/>
                </a:lnTo>
                <a:close/>
              </a:path>
              <a:path w="7225665" h="516889">
                <a:moveTo>
                  <a:pt x="5250041" y="273685"/>
                </a:moveTo>
                <a:lnTo>
                  <a:pt x="5134737" y="273685"/>
                </a:lnTo>
                <a:lnTo>
                  <a:pt x="5272023" y="508253"/>
                </a:lnTo>
                <a:lnTo>
                  <a:pt x="5402580" y="508253"/>
                </a:lnTo>
                <a:lnTo>
                  <a:pt x="5250041" y="273685"/>
                </a:lnTo>
                <a:close/>
              </a:path>
              <a:path w="7225665" h="516889">
                <a:moveTo>
                  <a:pt x="5392420" y="8509"/>
                </a:moveTo>
                <a:lnTo>
                  <a:pt x="5256784" y="8509"/>
                </a:lnTo>
                <a:lnTo>
                  <a:pt x="5052948" y="230504"/>
                </a:lnTo>
                <a:lnTo>
                  <a:pt x="5221962" y="230504"/>
                </a:lnTo>
                <a:lnTo>
                  <a:pt x="5204206" y="203200"/>
                </a:lnTo>
                <a:lnTo>
                  <a:pt x="5392420" y="8509"/>
                </a:lnTo>
                <a:close/>
              </a:path>
              <a:path w="7225665" h="516889">
                <a:moveTo>
                  <a:pt x="2786761" y="8509"/>
                </a:moveTo>
                <a:lnTo>
                  <a:pt x="2416301" y="8509"/>
                </a:lnTo>
                <a:lnTo>
                  <a:pt x="2416301" y="508253"/>
                </a:lnTo>
                <a:lnTo>
                  <a:pt x="2796286" y="508253"/>
                </a:lnTo>
                <a:lnTo>
                  <a:pt x="2796286" y="424052"/>
                </a:lnTo>
                <a:lnTo>
                  <a:pt x="2517140" y="424052"/>
                </a:lnTo>
                <a:lnTo>
                  <a:pt x="2517140" y="288036"/>
                </a:lnTo>
                <a:lnTo>
                  <a:pt x="2767965" y="288036"/>
                </a:lnTo>
                <a:lnTo>
                  <a:pt x="2767965" y="203835"/>
                </a:lnTo>
                <a:lnTo>
                  <a:pt x="2517140" y="203835"/>
                </a:lnTo>
                <a:lnTo>
                  <a:pt x="2517140" y="93090"/>
                </a:lnTo>
                <a:lnTo>
                  <a:pt x="2786761" y="93090"/>
                </a:lnTo>
                <a:lnTo>
                  <a:pt x="2786761" y="8509"/>
                </a:lnTo>
                <a:close/>
              </a:path>
              <a:path w="7225665" h="516889">
                <a:moveTo>
                  <a:pt x="2014092" y="8509"/>
                </a:moveTo>
                <a:lnTo>
                  <a:pt x="1913254" y="8509"/>
                </a:lnTo>
                <a:lnTo>
                  <a:pt x="1913254" y="508253"/>
                </a:lnTo>
                <a:lnTo>
                  <a:pt x="2014092" y="508253"/>
                </a:lnTo>
                <a:lnTo>
                  <a:pt x="2014092" y="357250"/>
                </a:lnTo>
                <a:lnTo>
                  <a:pt x="2095881" y="273685"/>
                </a:lnTo>
                <a:lnTo>
                  <a:pt x="2211185" y="273685"/>
                </a:lnTo>
                <a:lnTo>
                  <a:pt x="2183106" y="230504"/>
                </a:lnTo>
                <a:lnTo>
                  <a:pt x="2014092" y="230504"/>
                </a:lnTo>
                <a:lnTo>
                  <a:pt x="2014092" y="8509"/>
                </a:lnTo>
                <a:close/>
              </a:path>
              <a:path w="7225665" h="516889">
                <a:moveTo>
                  <a:pt x="2211185" y="273685"/>
                </a:moveTo>
                <a:lnTo>
                  <a:pt x="2095881" y="273685"/>
                </a:lnTo>
                <a:lnTo>
                  <a:pt x="2233167" y="508253"/>
                </a:lnTo>
                <a:lnTo>
                  <a:pt x="2363723" y="508253"/>
                </a:lnTo>
                <a:lnTo>
                  <a:pt x="2211185" y="273685"/>
                </a:lnTo>
                <a:close/>
              </a:path>
              <a:path w="7225665" h="516889">
                <a:moveTo>
                  <a:pt x="2353564" y="8509"/>
                </a:moveTo>
                <a:lnTo>
                  <a:pt x="2217928" y="8509"/>
                </a:lnTo>
                <a:lnTo>
                  <a:pt x="2014092" y="230504"/>
                </a:lnTo>
                <a:lnTo>
                  <a:pt x="2183106" y="230504"/>
                </a:lnTo>
                <a:lnTo>
                  <a:pt x="2165349" y="203200"/>
                </a:lnTo>
                <a:lnTo>
                  <a:pt x="2353564" y="850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413885" y="1372235"/>
            <a:ext cx="7225665" cy="516890"/>
          </a:xfrm>
          <a:custGeom>
            <a:avLst/>
            <a:gdLst/>
            <a:ahLst/>
            <a:cxnLst/>
            <a:rect l="l" t="t" r="r" b="b"/>
            <a:pathLst>
              <a:path w="7225665" h="516889">
                <a:moveTo>
                  <a:pt x="4473067" y="125094"/>
                </a:moveTo>
                <a:lnTo>
                  <a:pt x="4405630" y="310514"/>
                </a:lnTo>
                <a:lnTo>
                  <a:pt x="4541900" y="310514"/>
                </a:lnTo>
                <a:lnTo>
                  <a:pt x="4473067" y="125094"/>
                </a:lnTo>
                <a:close/>
              </a:path>
              <a:path w="7225665" h="516889">
                <a:moveTo>
                  <a:pt x="1434211" y="125094"/>
                </a:moveTo>
                <a:lnTo>
                  <a:pt x="1366774" y="310514"/>
                </a:lnTo>
                <a:lnTo>
                  <a:pt x="1503044" y="310514"/>
                </a:lnTo>
                <a:lnTo>
                  <a:pt x="1434211" y="125094"/>
                </a:lnTo>
                <a:close/>
              </a:path>
              <a:path w="7225665" h="516889">
                <a:moveTo>
                  <a:pt x="606678" y="125094"/>
                </a:moveTo>
                <a:lnTo>
                  <a:pt x="539241" y="310514"/>
                </a:lnTo>
                <a:lnTo>
                  <a:pt x="675513" y="310514"/>
                </a:lnTo>
                <a:lnTo>
                  <a:pt x="606678" y="125094"/>
                </a:lnTo>
                <a:close/>
              </a:path>
              <a:path w="7225665" h="516889">
                <a:moveTo>
                  <a:pt x="3530091" y="86232"/>
                </a:moveTo>
                <a:lnTo>
                  <a:pt x="3473703" y="96964"/>
                </a:lnTo>
                <a:lnTo>
                  <a:pt x="3429508" y="129031"/>
                </a:lnTo>
                <a:lnTo>
                  <a:pt x="3400869" y="182689"/>
                </a:lnTo>
                <a:lnTo>
                  <a:pt x="3391281" y="258063"/>
                </a:lnTo>
                <a:lnTo>
                  <a:pt x="3393733" y="297900"/>
                </a:lnTo>
                <a:lnTo>
                  <a:pt x="3413355" y="362237"/>
                </a:lnTo>
                <a:lnTo>
                  <a:pt x="3451457" y="405884"/>
                </a:lnTo>
                <a:lnTo>
                  <a:pt x="3501229" y="427791"/>
                </a:lnTo>
                <a:lnTo>
                  <a:pt x="3530091" y="430529"/>
                </a:lnTo>
                <a:lnTo>
                  <a:pt x="3558855" y="427815"/>
                </a:lnTo>
                <a:lnTo>
                  <a:pt x="3608333" y="406098"/>
                </a:lnTo>
                <a:lnTo>
                  <a:pt x="3645953" y="362644"/>
                </a:lnTo>
                <a:lnTo>
                  <a:pt x="3665333" y="297406"/>
                </a:lnTo>
                <a:lnTo>
                  <a:pt x="3667760" y="256666"/>
                </a:lnTo>
                <a:lnTo>
                  <a:pt x="3665402" y="216445"/>
                </a:lnTo>
                <a:lnTo>
                  <a:pt x="3646543" y="152386"/>
                </a:lnTo>
                <a:lnTo>
                  <a:pt x="3609655" y="110021"/>
                </a:lnTo>
                <a:lnTo>
                  <a:pt x="3559692" y="88876"/>
                </a:lnTo>
                <a:lnTo>
                  <a:pt x="3530091" y="86232"/>
                </a:lnTo>
                <a:close/>
              </a:path>
              <a:path w="7225665" h="516889">
                <a:moveTo>
                  <a:pt x="5457824" y="12700"/>
                </a:moveTo>
                <a:lnTo>
                  <a:pt x="5558790" y="12700"/>
                </a:lnTo>
                <a:lnTo>
                  <a:pt x="5558790" y="424052"/>
                </a:lnTo>
                <a:lnTo>
                  <a:pt x="5809615" y="424052"/>
                </a:lnTo>
                <a:lnTo>
                  <a:pt x="5809615" y="508253"/>
                </a:lnTo>
                <a:lnTo>
                  <a:pt x="5457824" y="508253"/>
                </a:lnTo>
                <a:lnTo>
                  <a:pt x="5457824" y="12700"/>
                </a:lnTo>
                <a:close/>
              </a:path>
              <a:path w="7225665" h="516889">
                <a:moveTo>
                  <a:pt x="3853053" y="12700"/>
                </a:moveTo>
                <a:lnTo>
                  <a:pt x="3954017" y="12700"/>
                </a:lnTo>
                <a:lnTo>
                  <a:pt x="3954017" y="424052"/>
                </a:lnTo>
                <a:lnTo>
                  <a:pt x="4204843" y="424052"/>
                </a:lnTo>
                <a:lnTo>
                  <a:pt x="4204843" y="508253"/>
                </a:lnTo>
                <a:lnTo>
                  <a:pt x="3853053" y="508253"/>
                </a:lnTo>
                <a:lnTo>
                  <a:pt x="3853053" y="12700"/>
                </a:lnTo>
                <a:close/>
              </a:path>
              <a:path w="7225665" h="516889">
                <a:moveTo>
                  <a:pt x="2883789" y="12700"/>
                </a:moveTo>
                <a:lnTo>
                  <a:pt x="2984754" y="12700"/>
                </a:lnTo>
                <a:lnTo>
                  <a:pt x="2984754" y="424052"/>
                </a:lnTo>
                <a:lnTo>
                  <a:pt x="3235579" y="424052"/>
                </a:lnTo>
                <a:lnTo>
                  <a:pt x="3235579" y="508253"/>
                </a:lnTo>
                <a:lnTo>
                  <a:pt x="2883789" y="508253"/>
                </a:lnTo>
                <a:lnTo>
                  <a:pt x="2883789" y="12700"/>
                </a:lnTo>
                <a:close/>
              </a:path>
              <a:path w="7225665" h="516889">
                <a:moveTo>
                  <a:pt x="6774815" y="8509"/>
                </a:moveTo>
                <a:lnTo>
                  <a:pt x="6875653" y="8509"/>
                </a:lnTo>
                <a:lnTo>
                  <a:pt x="6875653" y="230504"/>
                </a:lnTo>
                <a:lnTo>
                  <a:pt x="7079488" y="8509"/>
                </a:lnTo>
                <a:lnTo>
                  <a:pt x="7215123" y="8509"/>
                </a:lnTo>
                <a:lnTo>
                  <a:pt x="7026909" y="203200"/>
                </a:lnTo>
                <a:lnTo>
                  <a:pt x="7225284" y="508253"/>
                </a:lnTo>
                <a:lnTo>
                  <a:pt x="7094728" y="508253"/>
                </a:lnTo>
                <a:lnTo>
                  <a:pt x="6957440" y="273685"/>
                </a:lnTo>
                <a:lnTo>
                  <a:pt x="6875653" y="357250"/>
                </a:lnTo>
                <a:lnTo>
                  <a:pt x="6875653" y="508253"/>
                </a:lnTo>
                <a:lnTo>
                  <a:pt x="6774815" y="508253"/>
                </a:lnTo>
                <a:lnTo>
                  <a:pt x="6774815" y="8509"/>
                </a:lnTo>
                <a:close/>
              </a:path>
              <a:path w="7225665" h="516889">
                <a:moveTo>
                  <a:pt x="6576821" y="8509"/>
                </a:moveTo>
                <a:lnTo>
                  <a:pt x="6677659" y="8509"/>
                </a:lnTo>
                <a:lnTo>
                  <a:pt x="6677659" y="508253"/>
                </a:lnTo>
                <a:lnTo>
                  <a:pt x="6576821" y="508253"/>
                </a:lnTo>
                <a:lnTo>
                  <a:pt x="6576821" y="8509"/>
                </a:lnTo>
                <a:close/>
              </a:path>
              <a:path w="7225665" h="516889">
                <a:moveTo>
                  <a:pt x="6076442" y="8509"/>
                </a:moveTo>
                <a:lnTo>
                  <a:pt x="6174613" y="8509"/>
                </a:lnTo>
                <a:lnTo>
                  <a:pt x="6379083" y="342264"/>
                </a:lnTo>
                <a:lnTo>
                  <a:pt x="6379083" y="8509"/>
                </a:lnTo>
                <a:lnTo>
                  <a:pt x="6472809" y="8509"/>
                </a:lnTo>
                <a:lnTo>
                  <a:pt x="6472809" y="508253"/>
                </a:lnTo>
                <a:lnTo>
                  <a:pt x="6371590" y="508253"/>
                </a:lnTo>
                <a:lnTo>
                  <a:pt x="6170168" y="182372"/>
                </a:lnTo>
                <a:lnTo>
                  <a:pt x="6170168" y="508253"/>
                </a:lnTo>
                <a:lnTo>
                  <a:pt x="6076442" y="508253"/>
                </a:lnTo>
                <a:lnTo>
                  <a:pt x="6076442" y="8509"/>
                </a:lnTo>
                <a:close/>
              </a:path>
              <a:path w="7225665" h="516889">
                <a:moveTo>
                  <a:pt x="5878830" y="8509"/>
                </a:moveTo>
                <a:lnTo>
                  <a:pt x="5979668" y="8509"/>
                </a:lnTo>
                <a:lnTo>
                  <a:pt x="5979668" y="508253"/>
                </a:lnTo>
                <a:lnTo>
                  <a:pt x="5878830" y="508253"/>
                </a:lnTo>
                <a:lnTo>
                  <a:pt x="5878830" y="8509"/>
                </a:lnTo>
                <a:close/>
              </a:path>
              <a:path w="7225665" h="516889">
                <a:moveTo>
                  <a:pt x="4952111" y="8509"/>
                </a:moveTo>
                <a:lnTo>
                  <a:pt x="5052948" y="8509"/>
                </a:lnTo>
                <a:lnTo>
                  <a:pt x="5052948" y="230504"/>
                </a:lnTo>
                <a:lnTo>
                  <a:pt x="5256784" y="8509"/>
                </a:lnTo>
                <a:lnTo>
                  <a:pt x="5392420" y="8509"/>
                </a:lnTo>
                <a:lnTo>
                  <a:pt x="5204206" y="203200"/>
                </a:lnTo>
                <a:lnTo>
                  <a:pt x="5402580" y="508253"/>
                </a:lnTo>
                <a:lnTo>
                  <a:pt x="5272023" y="508253"/>
                </a:lnTo>
                <a:lnTo>
                  <a:pt x="5134737" y="273685"/>
                </a:lnTo>
                <a:lnTo>
                  <a:pt x="5052948" y="357250"/>
                </a:lnTo>
                <a:lnTo>
                  <a:pt x="5052948" y="508253"/>
                </a:lnTo>
                <a:lnTo>
                  <a:pt x="4952111" y="508253"/>
                </a:lnTo>
                <a:lnTo>
                  <a:pt x="4952111" y="8509"/>
                </a:lnTo>
                <a:close/>
              </a:path>
              <a:path w="7225665" h="516889">
                <a:moveTo>
                  <a:pt x="4420870" y="8509"/>
                </a:moveTo>
                <a:lnTo>
                  <a:pt x="4527549" y="8509"/>
                </a:lnTo>
                <a:lnTo>
                  <a:pt x="4727701" y="508253"/>
                </a:lnTo>
                <a:lnTo>
                  <a:pt x="4617846" y="508253"/>
                </a:lnTo>
                <a:lnTo>
                  <a:pt x="4574286" y="394715"/>
                </a:lnTo>
                <a:lnTo>
                  <a:pt x="4374515" y="394715"/>
                </a:lnTo>
                <a:lnTo>
                  <a:pt x="4333367" y="508253"/>
                </a:lnTo>
                <a:lnTo>
                  <a:pt x="4226306" y="508253"/>
                </a:lnTo>
                <a:lnTo>
                  <a:pt x="4420870" y="8509"/>
                </a:lnTo>
                <a:close/>
              </a:path>
              <a:path w="7225665" h="516889">
                <a:moveTo>
                  <a:pt x="2416301" y="8509"/>
                </a:moveTo>
                <a:lnTo>
                  <a:pt x="2786761" y="8509"/>
                </a:lnTo>
                <a:lnTo>
                  <a:pt x="2786761" y="93090"/>
                </a:lnTo>
                <a:lnTo>
                  <a:pt x="2517140" y="93090"/>
                </a:lnTo>
                <a:lnTo>
                  <a:pt x="2517140" y="203835"/>
                </a:lnTo>
                <a:lnTo>
                  <a:pt x="2767965" y="203835"/>
                </a:lnTo>
                <a:lnTo>
                  <a:pt x="2767965" y="288036"/>
                </a:lnTo>
                <a:lnTo>
                  <a:pt x="2517140" y="288036"/>
                </a:lnTo>
                <a:lnTo>
                  <a:pt x="2517140" y="424052"/>
                </a:lnTo>
                <a:lnTo>
                  <a:pt x="2796286" y="424052"/>
                </a:lnTo>
                <a:lnTo>
                  <a:pt x="2796286" y="508253"/>
                </a:lnTo>
                <a:lnTo>
                  <a:pt x="2416301" y="508253"/>
                </a:lnTo>
                <a:lnTo>
                  <a:pt x="2416301" y="8509"/>
                </a:lnTo>
                <a:close/>
              </a:path>
              <a:path w="7225665" h="516889">
                <a:moveTo>
                  <a:pt x="1913254" y="8509"/>
                </a:moveTo>
                <a:lnTo>
                  <a:pt x="2014092" y="8509"/>
                </a:lnTo>
                <a:lnTo>
                  <a:pt x="2014092" y="230504"/>
                </a:lnTo>
                <a:lnTo>
                  <a:pt x="2217928" y="8509"/>
                </a:lnTo>
                <a:lnTo>
                  <a:pt x="2353564" y="8509"/>
                </a:lnTo>
                <a:lnTo>
                  <a:pt x="2165349" y="203200"/>
                </a:lnTo>
                <a:lnTo>
                  <a:pt x="2363723" y="508253"/>
                </a:lnTo>
                <a:lnTo>
                  <a:pt x="2233167" y="508253"/>
                </a:lnTo>
                <a:lnTo>
                  <a:pt x="2095881" y="273685"/>
                </a:lnTo>
                <a:lnTo>
                  <a:pt x="2014092" y="357250"/>
                </a:lnTo>
                <a:lnTo>
                  <a:pt x="2014092" y="508253"/>
                </a:lnTo>
                <a:lnTo>
                  <a:pt x="1913254" y="508253"/>
                </a:lnTo>
                <a:lnTo>
                  <a:pt x="1913254" y="8509"/>
                </a:lnTo>
                <a:close/>
              </a:path>
              <a:path w="7225665" h="516889">
                <a:moveTo>
                  <a:pt x="1382014" y="8509"/>
                </a:moveTo>
                <a:lnTo>
                  <a:pt x="1488693" y="8509"/>
                </a:lnTo>
                <a:lnTo>
                  <a:pt x="1688845" y="508253"/>
                </a:lnTo>
                <a:lnTo>
                  <a:pt x="1578990" y="508253"/>
                </a:lnTo>
                <a:lnTo>
                  <a:pt x="1535429" y="394715"/>
                </a:lnTo>
                <a:lnTo>
                  <a:pt x="1335659" y="394715"/>
                </a:lnTo>
                <a:lnTo>
                  <a:pt x="1294511" y="508253"/>
                </a:lnTo>
                <a:lnTo>
                  <a:pt x="1187450" y="508253"/>
                </a:lnTo>
                <a:lnTo>
                  <a:pt x="1382014" y="8509"/>
                </a:lnTo>
                <a:close/>
              </a:path>
              <a:path w="7225665" h="516889">
                <a:moveTo>
                  <a:pt x="827531" y="8509"/>
                </a:moveTo>
                <a:lnTo>
                  <a:pt x="1224534" y="8509"/>
                </a:lnTo>
                <a:lnTo>
                  <a:pt x="1224534" y="93090"/>
                </a:lnTo>
                <a:lnTo>
                  <a:pt x="1076705" y="93090"/>
                </a:lnTo>
                <a:lnTo>
                  <a:pt x="1076705" y="508253"/>
                </a:lnTo>
                <a:lnTo>
                  <a:pt x="975740" y="508253"/>
                </a:lnTo>
                <a:lnTo>
                  <a:pt x="975740" y="93090"/>
                </a:lnTo>
                <a:lnTo>
                  <a:pt x="827531" y="93090"/>
                </a:lnTo>
                <a:lnTo>
                  <a:pt x="827531" y="8509"/>
                </a:lnTo>
                <a:close/>
              </a:path>
              <a:path w="7225665" h="516889">
                <a:moveTo>
                  <a:pt x="554481" y="8509"/>
                </a:moveTo>
                <a:lnTo>
                  <a:pt x="661162" y="8509"/>
                </a:lnTo>
                <a:lnTo>
                  <a:pt x="861313" y="508253"/>
                </a:lnTo>
                <a:lnTo>
                  <a:pt x="751459" y="508253"/>
                </a:lnTo>
                <a:lnTo>
                  <a:pt x="707898" y="394715"/>
                </a:lnTo>
                <a:lnTo>
                  <a:pt x="508126" y="394715"/>
                </a:lnTo>
                <a:lnTo>
                  <a:pt x="466978" y="508253"/>
                </a:lnTo>
                <a:lnTo>
                  <a:pt x="359917" y="508253"/>
                </a:lnTo>
                <a:lnTo>
                  <a:pt x="554481" y="8509"/>
                </a:lnTo>
                <a:close/>
              </a:path>
              <a:path w="7225665" h="516889">
                <a:moveTo>
                  <a:pt x="0" y="8509"/>
                </a:moveTo>
                <a:lnTo>
                  <a:pt x="397001" y="8509"/>
                </a:lnTo>
                <a:lnTo>
                  <a:pt x="397001" y="93090"/>
                </a:lnTo>
                <a:lnTo>
                  <a:pt x="249174" y="93090"/>
                </a:lnTo>
                <a:lnTo>
                  <a:pt x="249174" y="508253"/>
                </a:lnTo>
                <a:lnTo>
                  <a:pt x="148209" y="508253"/>
                </a:lnTo>
                <a:lnTo>
                  <a:pt x="148209" y="93090"/>
                </a:lnTo>
                <a:lnTo>
                  <a:pt x="0" y="93090"/>
                </a:lnTo>
                <a:lnTo>
                  <a:pt x="0" y="8509"/>
                </a:lnTo>
                <a:close/>
              </a:path>
              <a:path w="7225665" h="516889">
                <a:moveTo>
                  <a:pt x="3528948" y="0"/>
                </a:moveTo>
                <a:lnTo>
                  <a:pt x="3581431" y="4286"/>
                </a:lnTo>
                <a:lnTo>
                  <a:pt x="3628390" y="17144"/>
                </a:lnTo>
                <a:lnTo>
                  <a:pt x="3669823" y="38576"/>
                </a:lnTo>
                <a:lnTo>
                  <a:pt x="3705733" y="68579"/>
                </a:lnTo>
                <a:lnTo>
                  <a:pt x="3734736" y="106132"/>
                </a:lnTo>
                <a:lnTo>
                  <a:pt x="3755453" y="150399"/>
                </a:lnTo>
                <a:lnTo>
                  <a:pt x="3767883" y="201382"/>
                </a:lnTo>
                <a:lnTo>
                  <a:pt x="3772026" y="259079"/>
                </a:lnTo>
                <a:lnTo>
                  <a:pt x="3767909" y="316277"/>
                </a:lnTo>
                <a:lnTo>
                  <a:pt x="3755564" y="366902"/>
                </a:lnTo>
                <a:lnTo>
                  <a:pt x="3735004" y="410956"/>
                </a:lnTo>
                <a:lnTo>
                  <a:pt x="3706241" y="448437"/>
                </a:lnTo>
                <a:lnTo>
                  <a:pt x="3670595" y="478293"/>
                </a:lnTo>
                <a:lnTo>
                  <a:pt x="3629390" y="499649"/>
                </a:lnTo>
                <a:lnTo>
                  <a:pt x="3582636" y="512480"/>
                </a:lnTo>
                <a:lnTo>
                  <a:pt x="3530345" y="516763"/>
                </a:lnTo>
                <a:lnTo>
                  <a:pt x="3477482" y="512502"/>
                </a:lnTo>
                <a:lnTo>
                  <a:pt x="3430333" y="499729"/>
                </a:lnTo>
                <a:lnTo>
                  <a:pt x="3388899" y="478454"/>
                </a:lnTo>
                <a:lnTo>
                  <a:pt x="3353181" y="448690"/>
                </a:lnTo>
                <a:lnTo>
                  <a:pt x="3324363" y="411493"/>
                </a:lnTo>
                <a:lnTo>
                  <a:pt x="3303809" y="367903"/>
                </a:lnTo>
                <a:lnTo>
                  <a:pt x="3291494" y="317906"/>
                </a:lnTo>
                <a:lnTo>
                  <a:pt x="3287394" y="261492"/>
                </a:lnTo>
                <a:lnTo>
                  <a:pt x="3288823" y="224843"/>
                </a:lnTo>
                <a:lnTo>
                  <a:pt x="3300253" y="160783"/>
                </a:lnTo>
                <a:lnTo>
                  <a:pt x="3319518" y="114722"/>
                </a:lnTo>
                <a:lnTo>
                  <a:pt x="3342759" y="80468"/>
                </a:lnTo>
                <a:lnTo>
                  <a:pt x="3371836" y="50601"/>
                </a:lnTo>
                <a:lnTo>
                  <a:pt x="3404082" y="28122"/>
                </a:lnTo>
                <a:lnTo>
                  <a:pt x="3445545" y="11144"/>
                </a:lnTo>
                <a:lnTo>
                  <a:pt x="3499369" y="1238"/>
                </a:lnTo>
                <a:lnTo>
                  <a:pt x="352894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8109" y="2235745"/>
            <a:ext cx="1908076" cy="73449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105395" y="2253106"/>
            <a:ext cx="1828800" cy="655320"/>
          </a:xfrm>
          <a:custGeom>
            <a:avLst/>
            <a:gdLst/>
            <a:ahLst/>
            <a:cxnLst/>
            <a:rect l="l" t="t" r="r" b="b"/>
            <a:pathLst>
              <a:path w="1828800" h="655319">
                <a:moveTo>
                  <a:pt x="1280922" y="8508"/>
                </a:moveTo>
                <a:lnTo>
                  <a:pt x="1180083" y="8508"/>
                </a:lnTo>
                <a:lnTo>
                  <a:pt x="1180083" y="508253"/>
                </a:lnTo>
                <a:lnTo>
                  <a:pt x="1280922" y="508253"/>
                </a:lnTo>
                <a:lnTo>
                  <a:pt x="1280922" y="357250"/>
                </a:lnTo>
                <a:lnTo>
                  <a:pt x="1362709" y="273684"/>
                </a:lnTo>
                <a:lnTo>
                  <a:pt x="1478014" y="273684"/>
                </a:lnTo>
                <a:lnTo>
                  <a:pt x="1449935" y="230504"/>
                </a:lnTo>
                <a:lnTo>
                  <a:pt x="1280922" y="230504"/>
                </a:lnTo>
                <a:lnTo>
                  <a:pt x="1280922" y="8508"/>
                </a:lnTo>
                <a:close/>
              </a:path>
              <a:path w="1828800" h="655319">
                <a:moveTo>
                  <a:pt x="1478014" y="273684"/>
                </a:moveTo>
                <a:lnTo>
                  <a:pt x="1362709" y="273684"/>
                </a:lnTo>
                <a:lnTo>
                  <a:pt x="1499997" y="508253"/>
                </a:lnTo>
                <a:lnTo>
                  <a:pt x="1630552" y="508253"/>
                </a:lnTo>
                <a:lnTo>
                  <a:pt x="1478014" y="273684"/>
                </a:lnTo>
                <a:close/>
              </a:path>
              <a:path w="1828800" h="655319">
                <a:moveTo>
                  <a:pt x="1620393" y="8508"/>
                </a:moveTo>
                <a:lnTo>
                  <a:pt x="1484756" y="8508"/>
                </a:lnTo>
                <a:lnTo>
                  <a:pt x="1280922" y="230504"/>
                </a:lnTo>
                <a:lnTo>
                  <a:pt x="1449935" y="230504"/>
                </a:lnTo>
                <a:lnTo>
                  <a:pt x="1432178" y="203200"/>
                </a:lnTo>
                <a:lnTo>
                  <a:pt x="1620393" y="8508"/>
                </a:lnTo>
                <a:close/>
              </a:path>
              <a:path w="1828800" h="655319">
                <a:moveTo>
                  <a:pt x="776477" y="8508"/>
                </a:moveTo>
                <a:lnTo>
                  <a:pt x="675639" y="8508"/>
                </a:lnTo>
                <a:lnTo>
                  <a:pt x="675639" y="508253"/>
                </a:lnTo>
                <a:lnTo>
                  <a:pt x="776477" y="508253"/>
                </a:lnTo>
                <a:lnTo>
                  <a:pt x="776477" y="357250"/>
                </a:lnTo>
                <a:lnTo>
                  <a:pt x="858265" y="273684"/>
                </a:lnTo>
                <a:lnTo>
                  <a:pt x="973570" y="273684"/>
                </a:lnTo>
                <a:lnTo>
                  <a:pt x="945491" y="230504"/>
                </a:lnTo>
                <a:lnTo>
                  <a:pt x="776477" y="230504"/>
                </a:lnTo>
                <a:lnTo>
                  <a:pt x="776477" y="8508"/>
                </a:lnTo>
                <a:close/>
              </a:path>
              <a:path w="1828800" h="655319">
                <a:moveTo>
                  <a:pt x="973570" y="273684"/>
                </a:moveTo>
                <a:lnTo>
                  <a:pt x="858265" y="273684"/>
                </a:lnTo>
                <a:lnTo>
                  <a:pt x="995552" y="508253"/>
                </a:lnTo>
                <a:lnTo>
                  <a:pt x="1126108" y="508253"/>
                </a:lnTo>
                <a:lnTo>
                  <a:pt x="973570" y="273684"/>
                </a:lnTo>
                <a:close/>
              </a:path>
              <a:path w="1828800" h="655319">
                <a:moveTo>
                  <a:pt x="1115949" y="8508"/>
                </a:moveTo>
                <a:lnTo>
                  <a:pt x="980312" y="8508"/>
                </a:lnTo>
                <a:lnTo>
                  <a:pt x="776477" y="230504"/>
                </a:lnTo>
                <a:lnTo>
                  <a:pt x="945491" y="230504"/>
                </a:lnTo>
                <a:lnTo>
                  <a:pt x="927734" y="203200"/>
                </a:lnTo>
                <a:lnTo>
                  <a:pt x="1115949" y="8508"/>
                </a:lnTo>
                <a:close/>
              </a:path>
              <a:path w="1828800" h="655319">
                <a:moveTo>
                  <a:pt x="460882" y="93090"/>
                </a:moveTo>
                <a:lnTo>
                  <a:pt x="359918" y="93090"/>
                </a:lnTo>
                <a:lnTo>
                  <a:pt x="359918" y="508253"/>
                </a:lnTo>
                <a:lnTo>
                  <a:pt x="460882" y="508253"/>
                </a:lnTo>
                <a:lnTo>
                  <a:pt x="460882" y="93090"/>
                </a:lnTo>
                <a:close/>
              </a:path>
              <a:path w="1828800" h="655319">
                <a:moveTo>
                  <a:pt x="608710" y="8508"/>
                </a:moveTo>
                <a:lnTo>
                  <a:pt x="211708" y="8508"/>
                </a:lnTo>
                <a:lnTo>
                  <a:pt x="211708" y="93090"/>
                </a:lnTo>
                <a:lnTo>
                  <a:pt x="608710" y="93090"/>
                </a:lnTo>
                <a:lnTo>
                  <a:pt x="608710" y="8508"/>
                </a:lnTo>
                <a:close/>
              </a:path>
              <a:path w="1828800" h="655319">
                <a:moveTo>
                  <a:pt x="1720214" y="0"/>
                </a:moveTo>
                <a:lnTo>
                  <a:pt x="1655190" y="0"/>
                </a:lnTo>
                <a:lnTo>
                  <a:pt x="1676693" y="49716"/>
                </a:lnTo>
                <a:lnTo>
                  <a:pt x="1694529" y="95599"/>
                </a:lnTo>
                <a:lnTo>
                  <a:pt x="1708697" y="137624"/>
                </a:lnTo>
                <a:lnTo>
                  <a:pt x="1719199" y="175767"/>
                </a:lnTo>
                <a:lnTo>
                  <a:pt x="1732279" y="250348"/>
                </a:lnTo>
                <a:lnTo>
                  <a:pt x="1735522" y="289282"/>
                </a:lnTo>
                <a:lnTo>
                  <a:pt x="1736598" y="329310"/>
                </a:lnTo>
                <a:lnTo>
                  <a:pt x="1736310" y="349101"/>
                </a:lnTo>
                <a:lnTo>
                  <a:pt x="1733972" y="388014"/>
                </a:lnTo>
                <a:lnTo>
                  <a:pt x="1729186" y="426400"/>
                </a:lnTo>
                <a:lnTo>
                  <a:pt x="1721808" y="466544"/>
                </a:lnTo>
                <a:lnTo>
                  <a:pt x="1712116" y="507952"/>
                </a:lnTo>
                <a:lnTo>
                  <a:pt x="1701397" y="545290"/>
                </a:lnTo>
                <a:lnTo>
                  <a:pt x="1679955" y="601535"/>
                </a:lnTo>
                <a:lnTo>
                  <a:pt x="1655826" y="655065"/>
                </a:lnTo>
                <a:lnTo>
                  <a:pt x="1721993" y="655065"/>
                </a:lnTo>
                <a:lnTo>
                  <a:pt x="1749186" y="610441"/>
                </a:lnTo>
                <a:lnTo>
                  <a:pt x="1772284" y="565530"/>
                </a:lnTo>
                <a:lnTo>
                  <a:pt x="1791287" y="520334"/>
                </a:lnTo>
                <a:lnTo>
                  <a:pt x="1806194" y="474852"/>
                </a:lnTo>
                <a:lnTo>
                  <a:pt x="1816028" y="434728"/>
                </a:lnTo>
                <a:lnTo>
                  <a:pt x="1823053" y="395890"/>
                </a:lnTo>
                <a:lnTo>
                  <a:pt x="1828673" y="322071"/>
                </a:lnTo>
                <a:lnTo>
                  <a:pt x="1826889" y="279999"/>
                </a:lnTo>
                <a:lnTo>
                  <a:pt x="1821545" y="238188"/>
                </a:lnTo>
                <a:lnTo>
                  <a:pt x="1812653" y="196663"/>
                </a:lnTo>
                <a:lnTo>
                  <a:pt x="1800225" y="155447"/>
                </a:lnTo>
                <a:lnTo>
                  <a:pt x="1784526" y="114942"/>
                </a:lnTo>
                <a:lnTo>
                  <a:pt x="1765982" y="75533"/>
                </a:lnTo>
                <a:lnTo>
                  <a:pt x="1744557" y="37218"/>
                </a:lnTo>
                <a:lnTo>
                  <a:pt x="1720214" y="0"/>
                </a:lnTo>
                <a:close/>
              </a:path>
              <a:path w="1828800" h="655319">
                <a:moveTo>
                  <a:pt x="173481" y="0"/>
                </a:moveTo>
                <a:lnTo>
                  <a:pt x="108076" y="0"/>
                </a:lnTo>
                <a:lnTo>
                  <a:pt x="86574" y="33008"/>
                </a:lnTo>
                <a:lnTo>
                  <a:pt x="67024" y="67468"/>
                </a:lnTo>
                <a:lnTo>
                  <a:pt x="49426" y="103405"/>
                </a:lnTo>
                <a:lnTo>
                  <a:pt x="33781" y="140842"/>
                </a:lnTo>
                <a:lnTo>
                  <a:pt x="19020" y="185439"/>
                </a:lnTo>
                <a:lnTo>
                  <a:pt x="8461" y="231393"/>
                </a:lnTo>
                <a:lnTo>
                  <a:pt x="2117" y="278681"/>
                </a:lnTo>
                <a:lnTo>
                  <a:pt x="0" y="327278"/>
                </a:lnTo>
                <a:lnTo>
                  <a:pt x="1712" y="367331"/>
                </a:lnTo>
                <a:lnTo>
                  <a:pt x="6842" y="408050"/>
                </a:lnTo>
                <a:lnTo>
                  <a:pt x="15376" y="449437"/>
                </a:lnTo>
                <a:lnTo>
                  <a:pt x="27304" y="491489"/>
                </a:lnTo>
                <a:lnTo>
                  <a:pt x="42475" y="533568"/>
                </a:lnTo>
                <a:lnTo>
                  <a:pt x="60753" y="574849"/>
                </a:lnTo>
                <a:lnTo>
                  <a:pt x="82151" y="615344"/>
                </a:lnTo>
                <a:lnTo>
                  <a:pt x="106679" y="655065"/>
                </a:lnTo>
                <a:lnTo>
                  <a:pt x="172465" y="655065"/>
                </a:lnTo>
                <a:lnTo>
                  <a:pt x="158630" y="624449"/>
                </a:lnTo>
                <a:lnTo>
                  <a:pt x="147034" y="597582"/>
                </a:lnTo>
                <a:lnTo>
                  <a:pt x="130555" y="555243"/>
                </a:lnTo>
                <a:lnTo>
                  <a:pt x="114379" y="500967"/>
                </a:lnTo>
                <a:lnTo>
                  <a:pt x="102107" y="443738"/>
                </a:lnTo>
                <a:lnTo>
                  <a:pt x="94281" y="385857"/>
                </a:lnTo>
                <a:lnTo>
                  <a:pt x="91694" y="329310"/>
                </a:lnTo>
                <a:lnTo>
                  <a:pt x="92789" y="289282"/>
                </a:lnTo>
                <a:lnTo>
                  <a:pt x="96075" y="250348"/>
                </a:lnTo>
                <a:lnTo>
                  <a:pt x="101552" y="212510"/>
                </a:lnTo>
                <a:lnTo>
                  <a:pt x="119814" y="137624"/>
                </a:lnTo>
                <a:lnTo>
                  <a:pt x="134064" y="95599"/>
                </a:lnTo>
                <a:lnTo>
                  <a:pt x="151957" y="49716"/>
                </a:lnTo>
                <a:lnTo>
                  <a:pt x="17348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105395" y="2253106"/>
            <a:ext cx="1828800" cy="655320"/>
          </a:xfrm>
          <a:custGeom>
            <a:avLst/>
            <a:gdLst/>
            <a:ahLst/>
            <a:cxnLst/>
            <a:rect l="l" t="t" r="r" b="b"/>
            <a:pathLst>
              <a:path w="1828800" h="655319">
                <a:moveTo>
                  <a:pt x="1180083" y="8508"/>
                </a:moveTo>
                <a:lnTo>
                  <a:pt x="1280922" y="8508"/>
                </a:lnTo>
                <a:lnTo>
                  <a:pt x="1280922" y="230504"/>
                </a:lnTo>
                <a:lnTo>
                  <a:pt x="1484756" y="8508"/>
                </a:lnTo>
                <a:lnTo>
                  <a:pt x="1620393" y="8508"/>
                </a:lnTo>
                <a:lnTo>
                  <a:pt x="1432178" y="203200"/>
                </a:lnTo>
                <a:lnTo>
                  <a:pt x="1630552" y="508253"/>
                </a:lnTo>
                <a:lnTo>
                  <a:pt x="1499997" y="508253"/>
                </a:lnTo>
                <a:lnTo>
                  <a:pt x="1362709" y="273684"/>
                </a:lnTo>
                <a:lnTo>
                  <a:pt x="1280922" y="357250"/>
                </a:lnTo>
                <a:lnTo>
                  <a:pt x="1280922" y="508253"/>
                </a:lnTo>
                <a:lnTo>
                  <a:pt x="1180083" y="508253"/>
                </a:lnTo>
                <a:lnTo>
                  <a:pt x="1180083" y="8508"/>
                </a:lnTo>
                <a:close/>
              </a:path>
              <a:path w="1828800" h="655319">
                <a:moveTo>
                  <a:pt x="675639" y="8508"/>
                </a:moveTo>
                <a:lnTo>
                  <a:pt x="776477" y="8508"/>
                </a:lnTo>
                <a:lnTo>
                  <a:pt x="776477" y="230504"/>
                </a:lnTo>
                <a:lnTo>
                  <a:pt x="980312" y="8508"/>
                </a:lnTo>
                <a:lnTo>
                  <a:pt x="1115949" y="8508"/>
                </a:lnTo>
                <a:lnTo>
                  <a:pt x="927734" y="203200"/>
                </a:lnTo>
                <a:lnTo>
                  <a:pt x="1126108" y="508253"/>
                </a:lnTo>
                <a:lnTo>
                  <a:pt x="995552" y="508253"/>
                </a:lnTo>
                <a:lnTo>
                  <a:pt x="858265" y="273684"/>
                </a:lnTo>
                <a:lnTo>
                  <a:pt x="776477" y="357250"/>
                </a:lnTo>
                <a:lnTo>
                  <a:pt x="776477" y="508253"/>
                </a:lnTo>
                <a:lnTo>
                  <a:pt x="675639" y="508253"/>
                </a:lnTo>
                <a:lnTo>
                  <a:pt x="675639" y="8508"/>
                </a:lnTo>
                <a:close/>
              </a:path>
              <a:path w="1828800" h="655319">
                <a:moveTo>
                  <a:pt x="211708" y="8508"/>
                </a:moveTo>
                <a:lnTo>
                  <a:pt x="608710" y="8508"/>
                </a:lnTo>
                <a:lnTo>
                  <a:pt x="608710" y="93090"/>
                </a:lnTo>
                <a:lnTo>
                  <a:pt x="460882" y="93090"/>
                </a:lnTo>
                <a:lnTo>
                  <a:pt x="460882" y="508253"/>
                </a:lnTo>
                <a:lnTo>
                  <a:pt x="359918" y="508253"/>
                </a:lnTo>
                <a:lnTo>
                  <a:pt x="359918" y="93090"/>
                </a:lnTo>
                <a:lnTo>
                  <a:pt x="211708" y="93090"/>
                </a:lnTo>
                <a:lnTo>
                  <a:pt x="211708" y="8508"/>
                </a:lnTo>
                <a:close/>
              </a:path>
              <a:path w="1828800" h="655319">
                <a:moveTo>
                  <a:pt x="1655190" y="0"/>
                </a:moveTo>
                <a:lnTo>
                  <a:pt x="1720214" y="0"/>
                </a:lnTo>
                <a:lnTo>
                  <a:pt x="1744557" y="37218"/>
                </a:lnTo>
                <a:lnTo>
                  <a:pt x="1765982" y="75533"/>
                </a:lnTo>
                <a:lnTo>
                  <a:pt x="1784526" y="114942"/>
                </a:lnTo>
                <a:lnTo>
                  <a:pt x="1800225" y="155447"/>
                </a:lnTo>
                <a:lnTo>
                  <a:pt x="1812653" y="196663"/>
                </a:lnTo>
                <a:lnTo>
                  <a:pt x="1821545" y="238188"/>
                </a:lnTo>
                <a:lnTo>
                  <a:pt x="1826889" y="279999"/>
                </a:lnTo>
                <a:lnTo>
                  <a:pt x="1828673" y="322071"/>
                </a:lnTo>
                <a:lnTo>
                  <a:pt x="1827268" y="358338"/>
                </a:lnTo>
                <a:lnTo>
                  <a:pt x="1816028" y="434728"/>
                </a:lnTo>
                <a:lnTo>
                  <a:pt x="1806194" y="474852"/>
                </a:lnTo>
                <a:lnTo>
                  <a:pt x="1791287" y="520334"/>
                </a:lnTo>
                <a:lnTo>
                  <a:pt x="1772284" y="565530"/>
                </a:lnTo>
                <a:lnTo>
                  <a:pt x="1749186" y="610441"/>
                </a:lnTo>
                <a:lnTo>
                  <a:pt x="1721993" y="655065"/>
                </a:lnTo>
                <a:lnTo>
                  <a:pt x="1655826" y="655065"/>
                </a:lnTo>
                <a:lnTo>
                  <a:pt x="1668950" y="626538"/>
                </a:lnTo>
                <a:lnTo>
                  <a:pt x="1679955" y="601535"/>
                </a:lnTo>
                <a:lnTo>
                  <a:pt x="1695703" y="562101"/>
                </a:lnTo>
                <a:lnTo>
                  <a:pt x="1712116" y="507952"/>
                </a:lnTo>
                <a:lnTo>
                  <a:pt x="1721808" y="466544"/>
                </a:lnTo>
                <a:lnTo>
                  <a:pt x="1729186" y="426400"/>
                </a:lnTo>
                <a:lnTo>
                  <a:pt x="1733972" y="388014"/>
                </a:lnTo>
                <a:lnTo>
                  <a:pt x="1736310" y="349101"/>
                </a:lnTo>
                <a:lnTo>
                  <a:pt x="1736598" y="329310"/>
                </a:lnTo>
                <a:lnTo>
                  <a:pt x="1735522" y="289282"/>
                </a:lnTo>
                <a:lnTo>
                  <a:pt x="1732279" y="250348"/>
                </a:lnTo>
                <a:lnTo>
                  <a:pt x="1726846" y="212510"/>
                </a:lnTo>
                <a:lnTo>
                  <a:pt x="1708697" y="137624"/>
                </a:lnTo>
                <a:lnTo>
                  <a:pt x="1694529" y="95599"/>
                </a:lnTo>
                <a:lnTo>
                  <a:pt x="1676693" y="49716"/>
                </a:lnTo>
                <a:lnTo>
                  <a:pt x="1655190" y="0"/>
                </a:lnTo>
                <a:close/>
              </a:path>
              <a:path w="1828800" h="655319">
                <a:moveTo>
                  <a:pt x="108076" y="0"/>
                </a:moveTo>
                <a:lnTo>
                  <a:pt x="173481" y="0"/>
                </a:lnTo>
                <a:lnTo>
                  <a:pt x="151957" y="49716"/>
                </a:lnTo>
                <a:lnTo>
                  <a:pt x="134064" y="95599"/>
                </a:lnTo>
                <a:lnTo>
                  <a:pt x="119814" y="137624"/>
                </a:lnTo>
                <a:lnTo>
                  <a:pt x="109220" y="175767"/>
                </a:lnTo>
                <a:lnTo>
                  <a:pt x="96075" y="250348"/>
                </a:lnTo>
                <a:lnTo>
                  <a:pt x="92789" y="289282"/>
                </a:lnTo>
                <a:lnTo>
                  <a:pt x="91694" y="329310"/>
                </a:lnTo>
                <a:lnTo>
                  <a:pt x="92338" y="357405"/>
                </a:lnTo>
                <a:lnTo>
                  <a:pt x="97534" y="414643"/>
                </a:lnTo>
                <a:lnTo>
                  <a:pt x="107749" y="472715"/>
                </a:lnTo>
                <a:lnTo>
                  <a:pt x="121985" y="528480"/>
                </a:lnTo>
                <a:lnTo>
                  <a:pt x="137675" y="574502"/>
                </a:lnTo>
                <a:lnTo>
                  <a:pt x="158630" y="624449"/>
                </a:lnTo>
                <a:lnTo>
                  <a:pt x="172465" y="655065"/>
                </a:lnTo>
                <a:lnTo>
                  <a:pt x="106679" y="655065"/>
                </a:lnTo>
                <a:lnTo>
                  <a:pt x="82151" y="615344"/>
                </a:lnTo>
                <a:lnTo>
                  <a:pt x="60753" y="574849"/>
                </a:lnTo>
                <a:lnTo>
                  <a:pt x="42475" y="533568"/>
                </a:lnTo>
                <a:lnTo>
                  <a:pt x="27304" y="491489"/>
                </a:lnTo>
                <a:lnTo>
                  <a:pt x="15376" y="449437"/>
                </a:lnTo>
                <a:lnTo>
                  <a:pt x="6842" y="408050"/>
                </a:lnTo>
                <a:lnTo>
                  <a:pt x="1712" y="367331"/>
                </a:lnTo>
                <a:lnTo>
                  <a:pt x="0" y="327278"/>
                </a:lnTo>
                <a:lnTo>
                  <a:pt x="2117" y="278681"/>
                </a:lnTo>
                <a:lnTo>
                  <a:pt x="8461" y="231393"/>
                </a:lnTo>
                <a:lnTo>
                  <a:pt x="19020" y="185439"/>
                </a:lnTo>
                <a:lnTo>
                  <a:pt x="33781" y="140842"/>
                </a:lnTo>
                <a:lnTo>
                  <a:pt x="49426" y="103405"/>
                </a:lnTo>
                <a:lnTo>
                  <a:pt x="67024" y="67468"/>
                </a:lnTo>
                <a:lnTo>
                  <a:pt x="86574" y="33008"/>
                </a:lnTo>
                <a:lnTo>
                  <a:pt x="10807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53611" y="4539995"/>
            <a:ext cx="8438387" cy="231800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0" y="0"/>
            <a:ext cx="3801110" cy="6858000"/>
          </a:xfrm>
          <a:custGeom>
            <a:avLst/>
            <a:gdLst/>
            <a:ahLst/>
            <a:cxnLst/>
            <a:rect l="l" t="t" r="r" b="b"/>
            <a:pathLst>
              <a:path w="3801110" h="6858000">
                <a:moveTo>
                  <a:pt x="3800855" y="0"/>
                </a:moveTo>
                <a:lnTo>
                  <a:pt x="0" y="0"/>
                </a:lnTo>
                <a:lnTo>
                  <a:pt x="0" y="6858000"/>
                </a:lnTo>
                <a:lnTo>
                  <a:pt x="3800855" y="6858000"/>
                </a:lnTo>
                <a:lnTo>
                  <a:pt x="3800855" y="0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9932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835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12/12/2023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729" y="13207"/>
            <a:ext cx="611454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3981" y="2289175"/>
            <a:ext cx="8924036" cy="187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BEBEB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269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hyperlink" Target="mailto:bcandrasari@gmail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911850"/>
            <a:chOff x="0" y="0"/>
            <a:chExt cx="12192000" cy="5911850"/>
          </a:xfrm>
        </p:grpSpPr>
        <p:sp>
          <p:nvSpPr>
            <p:cNvPr id="3" name="object 3"/>
            <p:cNvSpPr/>
            <p:nvPr/>
          </p:nvSpPr>
          <p:spPr>
            <a:xfrm>
              <a:off x="0" y="5542788"/>
              <a:ext cx="12192000" cy="368935"/>
            </a:xfrm>
            <a:custGeom>
              <a:avLst/>
              <a:gdLst/>
              <a:ahLst/>
              <a:cxnLst/>
              <a:rect l="l" t="t" r="r" b="b"/>
              <a:pathLst>
                <a:path w="12192000" h="368935">
                  <a:moveTo>
                    <a:pt x="12192000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12192000" y="36880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5542915"/>
            </a:xfrm>
            <a:custGeom>
              <a:avLst/>
              <a:gdLst/>
              <a:ahLst/>
              <a:cxnLst/>
              <a:rect l="l" t="t" r="r" b="b"/>
              <a:pathLst>
                <a:path w="12192000" h="5542915">
                  <a:moveTo>
                    <a:pt x="12192000" y="0"/>
                  </a:moveTo>
                  <a:lnTo>
                    <a:pt x="0" y="0"/>
                  </a:lnTo>
                  <a:lnTo>
                    <a:pt x="0" y="5542788"/>
                  </a:lnTo>
                  <a:lnTo>
                    <a:pt x="12192000" y="554278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" y="45774"/>
            <a:ext cx="794258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0" dirty="0">
                <a:solidFill>
                  <a:srgbClr val="FFFFFF"/>
                </a:solidFill>
                <a:latin typeface="Calibri Light"/>
                <a:cs typeface="Calibri Light"/>
              </a:rPr>
              <a:t>PENERAPAN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K3</a:t>
            </a:r>
            <a:r>
              <a:rPr sz="4400" b="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en-US"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SESUAI REGULASI DAN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40" dirty="0">
                <a:solidFill>
                  <a:srgbClr val="FFFFFF"/>
                </a:solidFill>
                <a:latin typeface="Calibri Light"/>
                <a:cs typeface="Calibri Light"/>
              </a:rPr>
              <a:t>AKREDITASI </a:t>
            </a:r>
            <a:r>
              <a:rPr lang="en-US"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FASYANKES</a:t>
            </a:r>
            <a:endParaRPr sz="4400" dirty="0">
              <a:latin typeface="Calibri Light"/>
              <a:cs typeface="Calibri Ligh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315085"/>
            <a:ext cx="12192000" cy="5529069"/>
            <a:chOff x="5593079" y="1328927"/>
            <a:chExt cx="6598920" cy="5529069"/>
          </a:xfrm>
        </p:grpSpPr>
        <p:sp>
          <p:nvSpPr>
            <p:cNvPr id="7" name="object 7"/>
            <p:cNvSpPr/>
            <p:nvPr/>
          </p:nvSpPr>
          <p:spPr>
            <a:xfrm>
              <a:off x="10479024" y="1328927"/>
              <a:ext cx="577850" cy="577850"/>
            </a:xfrm>
            <a:custGeom>
              <a:avLst/>
              <a:gdLst/>
              <a:ahLst/>
              <a:cxnLst/>
              <a:rect l="l" t="t" r="r" b="b"/>
              <a:pathLst>
                <a:path w="577850" h="577850">
                  <a:moveTo>
                    <a:pt x="577596" y="288798"/>
                  </a:moveTo>
                  <a:lnTo>
                    <a:pt x="573811" y="241960"/>
                  </a:lnTo>
                  <a:lnTo>
                    <a:pt x="562864" y="197523"/>
                  </a:lnTo>
                  <a:lnTo>
                    <a:pt x="545350" y="156083"/>
                  </a:lnTo>
                  <a:lnTo>
                    <a:pt x="521868" y="118237"/>
                  </a:lnTo>
                  <a:lnTo>
                    <a:pt x="493001" y="84582"/>
                  </a:lnTo>
                  <a:lnTo>
                    <a:pt x="459359" y="55727"/>
                  </a:lnTo>
                  <a:lnTo>
                    <a:pt x="421513" y="32232"/>
                  </a:lnTo>
                  <a:lnTo>
                    <a:pt x="380085" y="14732"/>
                  </a:lnTo>
                  <a:lnTo>
                    <a:pt x="335635" y="3784"/>
                  </a:lnTo>
                  <a:lnTo>
                    <a:pt x="288798" y="0"/>
                  </a:lnTo>
                  <a:lnTo>
                    <a:pt x="241947" y="3784"/>
                  </a:lnTo>
                  <a:lnTo>
                    <a:pt x="197497" y="14732"/>
                  </a:lnTo>
                  <a:lnTo>
                    <a:pt x="156070" y="32232"/>
                  </a:lnTo>
                  <a:lnTo>
                    <a:pt x="118224" y="55727"/>
                  </a:lnTo>
                  <a:lnTo>
                    <a:pt x="84569" y="84582"/>
                  </a:lnTo>
                  <a:lnTo>
                    <a:pt x="55714" y="118237"/>
                  </a:lnTo>
                  <a:lnTo>
                    <a:pt x="32219" y="156083"/>
                  </a:lnTo>
                  <a:lnTo>
                    <a:pt x="14719" y="197510"/>
                  </a:lnTo>
                  <a:lnTo>
                    <a:pt x="3771" y="241960"/>
                  </a:lnTo>
                  <a:lnTo>
                    <a:pt x="0" y="288798"/>
                  </a:lnTo>
                  <a:lnTo>
                    <a:pt x="3771" y="335648"/>
                  </a:lnTo>
                  <a:lnTo>
                    <a:pt x="14719" y="380085"/>
                  </a:lnTo>
                  <a:lnTo>
                    <a:pt x="32232" y="421525"/>
                  </a:lnTo>
                  <a:lnTo>
                    <a:pt x="55714" y="459371"/>
                  </a:lnTo>
                  <a:lnTo>
                    <a:pt x="84582" y="493014"/>
                  </a:lnTo>
                  <a:lnTo>
                    <a:pt x="118224" y="521881"/>
                  </a:lnTo>
                  <a:lnTo>
                    <a:pt x="156070" y="545363"/>
                  </a:lnTo>
                  <a:lnTo>
                    <a:pt x="197510" y="562876"/>
                  </a:lnTo>
                  <a:lnTo>
                    <a:pt x="241947" y="573824"/>
                  </a:lnTo>
                  <a:lnTo>
                    <a:pt x="288798" y="577596"/>
                  </a:lnTo>
                  <a:lnTo>
                    <a:pt x="335635" y="573824"/>
                  </a:lnTo>
                  <a:lnTo>
                    <a:pt x="380085" y="562876"/>
                  </a:lnTo>
                  <a:lnTo>
                    <a:pt x="421513" y="545376"/>
                  </a:lnTo>
                  <a:lnTo>
                    <a:pt x="459359" y="521881"/>
                  </a:lnTo>
                  <a:lnTo>
                    <a:pt x="493014" y="493026"/>
                  </a:lnTo>
                  <a:lnTo>
                    <a:pt x="521868" y="459371"/>
                  </a:lnTo>
                  <a:lnTo>
                    <a:pt x="545363" y="421525"/>
                  </a:lnTo>
                  <a:lnTo>
                    <a:pt x="562864" y="380085"/>
                  </a:lnTo>
                  <a:lnTo>
                    <a:pt x="573811" y="335648"/>
                  </a:lnTo>
                  <a:lnTo>
                    <a:pt x="577596" y="288798"/>
                  </a:lnTo>
                  <a:close/>
                </a:path>
              </a:pathLst>
            </a:custGeom>
            <a:solidFill>
              <a:srgbClr val="F14645">
                <a:alpha val="3333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3908" y="1543811"/>
              <a:ext cx="147827" cy="1478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3079" y="3442842"/>
              <a:ext cx="6598920" cy="341515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915400" y="2749710"/>
            <a:ext cx="300545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270" dirty="0">
                <a:solidFill>
                  <a:srgbClr val="FFFFFF"/>
                </a:solidFill>
                <a:latin typeface="Tahoma"/>
                <a:cs typeface="Tahoma"/>
              </a:rPr>
              <a:t>BETHA CANDRA SARI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62AD41-77CD-407D-85DF-432C2CE6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REFERENSI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4150C7-5C6F-4D68-BCA0-135DD9080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94100" indent="-457200">
              <a:buAutoNum type="arabicPeriod"/>
            </a:pPr>
            <a:r>
              <a:rPr lang="en-US" dirty="0"/>
              <a:t>PERMENKES 52 TAHUN 2018 </a:t>
            </a:r>
            <a:r>
              <a:rPr lang="en-US" dirty="0" err="1"/>
              <a:t>tentang</a:t>
            </a:r>
            <a:r>
              <a:rPr lang="en-US" dirty="0"/>
              <a:t> K3 di </a:t>
            </a:r>
            <a:r>
              <a:rPr lang="en-US" dirty="0" err="1"/>
              <a:t>Fasyankes</a:t>
            </a:r>
            <a:endParaRPr lang="en-US" dirty="0"/>
          </a:p>
          <a:p>
            <a:pPr marL="494100" indent="-457200">
              <a:buAutoNum type="arabicPeriod"/>
            </a:pPr>
            <a:r>
              <a:rPr lang="en-US" dirty="0"/>
              <a:t>PERMENKES 27 </a:t>
            </a:r>
            <a:r>
              <a:rPr lang="en-US" dirty="0" err="1"/>
              <a:t>tahun</a:t>
            </a:r>
            <a:r>
              <a:rPr lang="en-US" dirty="0"/>
              <a:t> 2017 </a:t>
            </a:r>
            <a:r>
              <a:rPr lang="en-US" dirty="0" err="1"/>
              <a:t>tentang</a:t>
            </a:r>
            <a:r>
              <a:rPr lang="en-US" dirty="0"/>
              <a:t> PPI</a:t>
            </a:r>
          </a:p>
          <a:p>
            <a:pPr marL="494100" indent="-457200">
              <a:buAutoNum type="arabicPeriod"/>
            </a:pPr>
            <a:r>
              <a:rPr lang="en-US" dirty="0" err="1"/>
              <a:t>Permenkes</a:t>
            </a:r>
            <a:r>
              <a:rPr lang="en-US" dirty="0"/>
              <a:t> 43 </a:t>
            </a:r>
            <a:r>
              <a:rPr lang="en-US" dirty="0" err="1"/>
              <a:t>tahun</a:t>
            </a:r>
            <a:r>
              <a:rPr lang="en-US" dirty="0"/>
              <a:t> 2019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Puskesmas</a:t>
            </a:r>
            <a:endParaRPr lang="en-US" dirty="0"/>
          </a:p>
          <a:p>
            <a:pPr marL="494100" indent="-457200">
              <a:buAutoNum type="arabicPeriod"/>
            </a:pPr>
            <a:r>
              <a:rPr lang="en-US" dirty="0" err="1"/>
              <a:t>Permenkes</a:t>
            </a:r>
            <a:r>
              <a:rPr lang="en-US" dirty="0"/>
              <a:t> 9 </a:t>
            </a:r>
            <a:r>
              <a:rPr lang="en-US" dirty="0" err="1"/>
              <a:t>tahun</a:t>
            </a:r>
            <a:r>
              <a:rPr lang="en-US" dirty="0"/>
              <a:t> 2014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Klinik</a:t>
            </a:r>
            <a:endParaRPr lang="en-US" dirty="0"/>
          </a:p>
          <a:p>
            <a:pPr marL="494100" indent="-457200">
              <a:buAutoNum type="arabicPeriod"/>
            </a:pPr>
            <a:r>
              <a:rPr lang="en-US" dirty="0" err="1"/>
              <a:t>Permenkes</a:t>
            </a:r>
            <a:r>
              <a:rPr lang="en-US" dirty="0"/>
              <a:t> 14 </a:t>
            </a:r>
            <a:r>
              <a:rPr lang="en-US" dirty="0" err="1"/>
              <a:t>tahun</a:t>
            </a:r>
            <a:r>
              <a:rPr lang="en-US" dirty="0"/>
              <a:t> 2021</a:t>
            </a:r>
          </a:p>
          <a:p>
            <a:pPr marL="494100" indent="-457200">
              <a:buAutoNum type="arabicPeriod"/>
            </a:pPr>
            <a:r>
              <a:rPr lang="en-US" dirty="0" err="1"/>
              <a:t>Kepmenkes</a:t>
            </a:r>
            <a:r>
              <a:rPr lang="en-US" dirty="0"/>
              <a:t> 1983 </a:t>
            </a:r>
            <a:r>
              <a:rPr lang="en-US" dirty="0" err="1"/>
              <a:t>tahun</a:t>
            </a:r>
            <a:r>
              <a:rPr lang="en-US" dirty="0"/>
              <a:t> 2022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Klinik</a:t>
            </a:r>
            <a:endParaRPr lang="en-US" dirty="0"/>
          </a:p>
          <a:p>
            <a:pPr marL="494100" indent="-457200">
              <a:buAutoNum type="arabicPeriod"/>
            </a:pPr>
            <a:r>
              <a:rPr lang="en-US" dirty="0" err="1"/>
              <a:t>Kepdirjen</a:t>
            </a:r>
            <a:r>
              <a:rPr lang="en-US" dirty="0"/>
              <a:t> 4871 </a:t>
            </a:r>
            <a:r>
              <a:rPr lang="en-US" dirty="0" err="1"/>
              <a:t>tahun</a:t>
            </a:r>
            <a:r>
              <a:rPr lang="en-US" dirty="0"/>
              <a:t> 2023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Puskesmas</a:t>
            </a:r>
            <a:endParaRPr lang="en-US" dirty="0"/>
          </a:p>
          <a:p>
            <a:pPr marL="494100" indent="-457200">
              <a:buAutoNum type="arabicPeriod"/>
            </a:pP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Tata Kelola </a:t>
            </a:r>
            <a:r>
              <a:rPr lang="en-US" dirty="0" err="1"/>
              <a:t>Mutu</a:t>
            </a:r>
            <a:r>
              <a:rPr lang="en-US" dirty="0"/>
              <a:t>, </a:t>
            </a:r>
            <a:r>
              <a:rPr lang="en-US" dirty="0" err="1"/>
              <a:t>Kemenkes</a:t>
            </a:r>
            <a:r>
              <a:rPr lang="en-US" dirty="0"/>
              <a:t>, 2021</a:t>
            </a:r>
          </a:p>
          <a:p>
            <a:pPr marL="494100" indent="-457200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64851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6F0941-CB1C-4D23-8A81-D104318E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0005" y="187416"/>
            <a:ext cx="3977539" cy="586350"/>
          </a:xfrm>
        </p:spPr>
        <p:txBody>
          <a:bodyPr>
            <a:noAutofit/>
          </a:bodyPr>
          <a:lstStyle/>
          <a:p>
            <a:pPr algn="l"/>
            <a:br>
              <a:rPr lang="en-US" sz="105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Betha Candra Sari 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ID" sz="3600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4520EE-33B2-4A14-83E9-B9682D7B8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99" y="480591"/>
            <a:ext cx="6677026" cy="65202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 Formal</a:t>
            </a:r>
          </a:p>
          <a:p>
            <a:pPr marL="0" indent="0" algn="just">
              <a:buNone/>
            </a:pP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S1 FKG UGM</a:t>
            </a:r>
            <a:r>
              <a:rPr lang="id-ID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1996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 S2 IKM FK UGM-Magister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RS</a:t>
            </a:r>
            <a:r>
              <a:rPr lang="id-ID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2014</a:t>
            </a: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Pengalaman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 Happy Land, Kota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Yogya,DIY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2004-2009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Klinik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Mitra,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Gunung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Kidul,DIY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2006 - 2009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Puskesmas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Ponjong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I,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Gunung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Kidul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DIY, 2006 – 2009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Klinik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Prima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Medika,Kota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Yogya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DIY, 2011 – 2014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Badan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Kesehatan DIY, 2011- 2022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 AMC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Mumhammadiyah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skrg</a:t>
            </a: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Pengalaman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Organisasi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Pengurus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PDGI Kota Yogyakarta 2017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sekarang</a:t>
            </a: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Pengurus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Jamiyyah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SMP AL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Azhar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Yogyakarta, 2022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sekarang</a:t>
            </a: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 Non Formal (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bersertifikat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Internasional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Nasional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Course 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 Akreditasi RS di level Propinsi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Melbourne University, Australia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2012</a:t>
            </a:r>
            <a:endParaRPr lang="en-US" sz="1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Course 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 Akreditasi di Fasyankes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ACHS, Sydney, Australia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,2012</a:t>
            </a:r>
            <a:endParaRPr lang="en-US" sz="1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 Auditor ISO 9001 : 2015, WQA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Asia Pasific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IRCA Registered, UK, 2015</a:t>
            </a:r>
            <a:endParaRPr lang="en-US" sz="1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Pendamping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Akreditasi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PUSKESMAS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PPPTK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Kemkes, 2015</a:t>
            </a: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Pelatihan Hiperke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 Dokter dan Dokter Gigi, Direktorat Bina K3, 2019</a:t>
            </a: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id-ID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Tersertifikasi Konsultan Manajemen Kesehatan, IKKESINDO, BNSP, 2019</a:t>
            </a:r>
            <a:endParaRPr lang="en-US" sz="1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332" indent="-34332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Workshop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Mitigasi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Risiko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Faskes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Era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Pandemi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C.19, IMRK,2020,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Pelatihan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K3Faskes Primer, PMKP, RCA, PPI, Advanced Leadership,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Sengketa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Medis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Lean Management DLL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2021 </a:t>
            </a:r>
            <a:r>
              <a:rPr lang="en-US" sz="1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</a:t>
            </a:r>
            <a:r>
              <a:rPr lang="en-US" sz="1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2023</a:t>
            </a:r>
            <a:endParaRPr lang="id-ID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D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47DDD-4A79-4879-A736-ABD876394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62775" y="370081"/>
            <a:ext cx="4906627" cy="487343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100" dirty="0" err="1">
                <a:solidFill>
                  <a:schemeClr val="tx1"/>
                </a:solidFill>
              </a:rPr>
              <a:t>Pengalaman</a:t>
            </a:r>
            <a:r>
              <a:rPr lang="en-US" sz="1100" dirty="0">
                <a:solidFill>
                  <a:schemeClr val="tx1"/>
                </a:solidFill>
              </a:rPr>
              <a:t> Tim 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100" dirty="0">
                <a:solidFill>
                  <a:schemeClr val="tx1"/>
                </a:solidFill>
              </a:rPr>
              <a:t>Tim </a:t>
            </a:r>
            <a:r>
              <a:rPr lang="en-US" sz="1100" dirty="0" err="1">
                <a:solidFill>
                  <a:schemeClr val="tx1"/>
                </a:solidFill>
              </a:rPr>
              <a:t>Penilai</a:t>
            </a:r>
            <a:r>
              <a:rPr lang="en-US" sz="1100" dirty="0">
                <a:solidFill>
                  <a:schemeClr val="tx1"/>
                </a:solidFill>
              </a:rPr>
              <a:t> FKTP </a:t>
            </a:r>
            <a:r>
              <a:rPr lang="en-US" sz="1100" dirty="0" err="1">
                <a:solidFill>
                  <a:schemeClr val="tx1"/>
                </a:solidFill>
              </a:rPr>
              <a:t>berprestasi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tingkat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propinsi</a:t>
            </a:r>
            <a:r>
              <a:rPr lang="en-US" sz="1100" dirty="0">
                <a:solidFill>
                  <a:schemeClr val="tx1"/>
                </a:solidFill>
              </a:rPr>
              <a:t> DIY, Tim </a:t>
            </a:r>
            <a:r>
              <a:rPr lang="en-US" sz="1100" dirty="0" err="1">
                <a:solidFill>
                  <a:schemeClr val="tx1"/>
                </a:solidFill>
              </a:rPr>
              <a:t>Monev</a:t>
            </a:r>
            <a:r>
              <a:rPr lang="en-US" sz="1100" dirty="0">
                <a:solidFill>
                  <a:schemeClr val="tx1"/>
                </a:solidFill>
              </a:rPr>
              <a:t> PONEK RS, Tim </a:t>
            </a:r>
            <a:r>
              <a:rPr lang="en-US" sz="1100" dirty="0" err="1">
                <a:solidFill>
                  <a:schemeClr val="tx1"/>
                </a:solidFill>
              </a:rPr>
              <a:t>Monev</a:t>
            </a:r>
            <a:r>
              <a:rPr lang="en-US" sz="1100" dirty="0">
                <a:solidFill>
                  <a:schemeClr val="tx1"/>
                </a:solidFill>
              </a:rPr>
              <a:t> RS DIY, Tim </a:t>
            </a:r>
            <a:r>
              <a:rPr lang="en-US" sz="1100" dirty="0" err="1">
                <a:solidFill>
                  <a:schemeClr val="tx1"/>
                </a:solidFill>
              </a:rPr>
              <a:t>Monev</a:t>
            </a:r>
            <a:r>
              <a:rPr lang="en-US" sz="1100" dirty="0">
                <a:solidFill>
                  <a:schemeClr val="tx1"/>
                </a:solidFill>
              </a:rPr>
              <a:t> Anti Fraud DIY, Tim </a:t>
            </a:r>
            <a:r>
              <a:rPr lang="en-US" sz="1100" dirty="0" err="1">
                <a:solidFill>
                  <a:schemeClr val="tx1"/>
                </a:solidFill>
              </a:rPr>
              <a:t>Monev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 DIY, </a:t>
            </a:r>
            <a:r>
              <a:rPr lang="en-US" sz="1100" dirty="0" err="1">
                <a:solidFill>
                  <a:schemeClr val="tx1"/>
                </a:solidFill>
              </a:rPr>
              <a:t>konsultan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Akreditasi</a:t>
            </a:r>
            <a:r>
              <a:rPr lang="en-US" sz="1100" dirty="0">
                <a:solidFill>
                  <a:schemeClr val="tx1"/>
                </a:solidFill>
              </a:rPr>
              <a:t> FKTP, </a:t>
            </a:r>
            <a:r>
              <a:rPr lang="en-US" sz="1100" dirty="0" err="1">
                <a:solidFill>
                  <a:schemeClr val="tx1"/>
                </a:solidFill>
              </a:rPr>
              <a:t>Peneliti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Mutu</a:t>
            </a:r>
            <a:r>
              <a:rPr lang="en-US" sz="1100" dirty="0">
                <a:solidFill>
                  <a:schemeClr val="tx1"/>
                </a:solidFill>
              </a:rPr>
              <a:t> Kesehatan, Auditor ISO 9001-2015, </a:t>
            </a:r>
            <a:r>
              <a:rPr lang="en-US" sz="1100" dirty="0" err="1">
                <a:solidFill>
                  <a:schemeClr val="tx1"/>
                </a:solidFill>
              </a:rPr>
              <a:t>Fasilitator</a:t>
            </a:r>
            <a:r>
              <a:rPr lang="en-US" sz="1100" dirty="0">
                <a:solidFill>
                  <a:schemeClr val="tx1"/>
                </a:solidFill>
              </a:rPr>
              <a:t> K3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 pada 1000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, Dirkesjaor,Kemkes,2021, </a:t>
            </a:r>
            <a:r>
              <a:rPr lang="en-US" sz="1100" dirty="0" err="1">
                <a:solidFill>
                  <a:schemeClr val="tx1"/>
                </a:solidFill>
              </a:rPr>
              <a:t>Konsultan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Manajemen</a:t>
            </a:r>
            <a:r>
              <a:rPr lang="en-US" sz="1100" dirty="0">
                <a:solidFill>
                  <a:schemeClr val="tx1"/>
                </a:solidFill>
              </a:rPr>
              <a:t> RS, TPCB Kota dan </a:t>
            </a:r>
            <a:r>
              <a:rPr lang="en-US" sz="1100" dirty="0" err="1">
                <a:solidFill>
                  <a:schemeClr val="tx1"/>
                </a:solidFill>
              </a:rPr>
              <a:t>Kab</a:t>
            </a:r>
            <a:r>
              <a:rPr lang="en-US" sz="1100" dirty="0">
                <a:solidFill>
                  <a:schemeClr val="tx1"/>
                </a:solidFill>
              </a:rPr>
              <a:t> di DIY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11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tx1"/>
                </a:solidFill>
              </a:rPr>
              <a:t>PUBLIKASI ILMIAH (</a:t>
            </a:r>
            <a:r>
              <a:rPr lang="en-US" sz="1100" b="1" dirty="0" err="1">
                <a:solidFill>
                  <a:schemeClr val="tx1"/>
                </a:solidFill>
              </a:rPr>
              <a:t>sebagai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tim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  <a:r>
              <a:rPr lang="en-US" sz="1100" b="1" dirty="0" err="1">
                <a:solidFill>
                  <a:schemeClr val="tx1"/>
                </a:solidFill>
              </a:rPr>
              <a:t>Penyusun</a:t>
            </a:r>
            <a:r>
              <a:rPr lang="en-US" sz="1100" b="1" dirty="0">
                <a:solidFill>
                  <a:schemeClr val="tx1"/>
                </a:solidFill>
              </a:rPr>
              <a:t>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tx1"/>
                </a:solidFill>
              </a:rPr>
              <a:t>BUKU : 1) </a:t>
            </a:r>
            <a:r>
              <a:rPr lang="en-US" sz="1100" dirty="0">
                <a:solidFill>
                  <a:schemeClr val="tx1"/>
                </a:solidFill>
              </a:rPr>
              <a:t>Panduan </a:t>
            </a:r>
            <a:r>
              <a:rPr lang="en-US" sz="1100" dirty="0" err="1">
                <a:solidFill>
                  <a:schemeClr val="tx1"/>
                </a:solidFill>
              </a:rPr>
              <a:t>teknis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pengukuran</a:t>
            </a:r>
            <a:r>
              <a:rPr lang="en-US" sz="1100" dirty="0">
                <a:solidFill>
                  <a:schemeClr val="tx1"/>
                </a:solidFill>
              </a:rPr>
              <a:t> dan </a:t>
            </a:r>
            <a:r>
              <a:rPr lang="en-US" sz="1100" dirty="0" err="1">
                <a:solidFill>
                  <a:schemeClr val="tx1"/>
                </a:solidFill>
              </a:rPr>
              <a:t>evaluasi</a:t>
            </a:r>
            <a:r>
              <a:rPr lang="en-US" sz="1100" dirty="0">
                <a:solidFill>
                  <a:schemeClr val="tx1"/>
                </a:solidFill>
              </a:rPr>
              <a:t> SPM RS di DIY, 2015; </a:t>
            </a:r>
            <a:r>
              <a:rPr lang="en-US" sz="1100" b="1" dirty="0">
                <a:solidFill>
                  <a:schemeClr val="tx1"/>
                </a:solidFill>
              </a:rPr>
              <a:t>2)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Pedoman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Pendampingan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Akreditasi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Puskesmas,DIY</a:t>
            </a:r>
            <a:r>
              <a:rPr lang="en-US" sz="1100" dirty="0">
                <a:solidFill>
                  <a:schemeClr val="tx1"/>
                </a:solidFill>
              </a:rPr>
              <a:t>, 2015; </a:t>
            </a:r>
            <a:r>
              <a:rPr lang="en-US" sz="1100" b="1" dirty="0">
                <a:solidFill>
                  <a:schemeClr val="tx1"/>
                </a:solidFill>
              </a:rPr>
              <a:t>3) </a:t>
            </a:r>
            <a:r>
              <a:rPr lang="en-US" sz="1100" dirty="0" err="1">
                <a:solidFill>
                  <a:schemeClr val="tx1"/>
                </a:solidFill>
              </a:rPr>
              <a:t>Pedoman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Pengobatan</a:t>
            </a:r>
            <a:r>
              <a:rPr lang="en-US" sz="1100" dirty="0">
                <a:solidFill>
                  <a:schemeClr val="tx1"/>
                </a:solidFill>
              </a:rPr>
              <a:t> Dasar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 Kota Yogyakarta, 2016; </a:t>
            </a:r>
            <a:r>
              <a:rPr lang="en-US" sz="1100" b="1" dirty="0">
                <a:solidFill>
                  <a:schemeClr val="tx1"/>
                </a:solidFill>
              </a:rPr>
              <a:t>4)</a:t>
            </a:r>
            <a:r>
              <a:rPr lang="en-US" sz="1100" dirty="0" err="1">
                <a:solidFill>
                  <a:schemeClr val="tx1"/>
                </a:solidFill>
              </a:rPr>
              <a:t>Formularium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Pengobatan</a:t>
            </a:r>
            <a:r>
              <a:rPr lang="en-US" sz="1100" dirty="0">
                <a:solidFill>
                  <a:schemeClr val="tx1"/>
                </a:solidFill>
              </a:rPr>
              <a:t> Dasar FKTP Kota Yogyakarta,2016; </a:t>
            </a:r>
            <a:r>
              <a:rPr lang="en-US" sz="1100" b="1" dirty="0">
                <a:solidFill>
                  <a:schemeClr val="tx1"/>
                </a:solidFill>
              </a:rPr>
              <a:t>5)</a:t>
            </a:r>
            <a:r>
              <a:rPr lang="en-US" sz="1100" dirty="0" err="1">
                <a:solidFill>
                  <a:schemeClr val="tx1"/>
                </a:solidFill>
              </a:rPr>
              <a:t>Kompendium</a:t>
            </a:r>
            <a:r>
              <a:rPr lang="en-US" sz="1100" dirty="0">
                <a:solidFill>
                  <a:schemeClr val="tx1"/>
                </a:solidFill>
              </a:rPr>
              <a:t> Alat </a:t>
            </a:r>
            <a:r>
              <a:rPr lang="en-US" sz="1100" dirty="0" err="1">
                <a:solidFill>
                  <a:schemeClr val="tx1"/>
                </a:solidFill>
              </a:rPr>
              <a:t>kesehatan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untuk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 Kota Yogya,2017, </a:t>
            </a:r>
            <a:r>
              <a:rPr lang="en-US" sz="1100" b="1" dirty="0">
                <a:solidFill>
                  <a:schemeClr val="tx1"/>
                </a:solidFill>
              </a:rPr>
              <a:t>6)</a:t>
            </a:r>
            <a:r>
              <a:rPr lang="en-US" sz="1100" dirty="0">
                <a:solidFill>
                  <a:schemeClr val="tx1"/>
                </a:solidFill>
              </a:rPr>
              <a:t>Panduan </a:t>
            </a:r>
            <a:r>
              <a:rPr lang="en-US" sz="1100" dirty="0" err="1">
                <a:solidFill>
                  <a:schemeClr val="tx1"/>
                </a:solidFill>
              </a:rPr>
              <a:t>Binwasmutu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tenaga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medis</a:t>
            </a:r>
            <a:r>
              <a:rPr lang="en-US" sz="1100" dirty="0">
                <a:solidFill>
                  <a:schemeClr val="tx1"/>
                </a:solidFill>
              </a:rPr>
              <a:t> dan </a:t>
            </a:r>
            <a:r>
              <a:rPr lang="en-US" sz="1100" dirty="0" err="1">
                <a:solidFill>
                  <a:schemeClr val="tx1"/>
                </a:solidFill>
              </a:rPr>
              <a:t>tenaga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kesehatan</a:t>
            </a:r>
            <a:r>
              <a:rPr lang="en-US" sz="1100" dirty="0">
                <a:solidFill>
                  <a:schemeClr val="tx1"/>
                </a:solidFill>
              </a:rPr>
              <a:t> di DIY, 2019, 7) Panduan </a:t>
            </a:r>
            <a:r>
              <a:rPr lang="en-US" sz="1100" dirty="0" err="1">
                <a:solidFill>
                  <a:schemeClr val="tx1"/>
                </a:solidFill>
              </a:rPr>
              <a:t>Perizinan</a:t>
            </a:r>
            <a:r>
              <a:rPr lang="en-US" sz="1100" dirty="0">
                <a:solidFill>
                  <a:schemeClr val="tx1"/>
                </a:solidFill>
              </a:rPr>
              <a:t> RS di DIY, 2021, 8) </a:t>
            </a:r>
            <a:r>
              <a:rPr lang="en-US" sz="1100" dirty="0" err="1">
                <a:solidFill>
                  <a:schemeClr val="tx1"/>
                </a:solidFill>
              </a:rPr>
              <a:t>Analisis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Penerapan</a:t>
            </a:r>
            <a:r>
              <a:rPr lang="en-US" sz="1100" dirty="0">
                <a:solidFill>
                  <a:schemeClr val="tx1"/>
                </a:solidFill>
              </a:rPr>
              <a:t> K3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 di 5 </a:t>
            </a:r>
            <a:r>
              <a:rPr lang="en-US" sz="1100" dirty="0" err="1">
                <a:solidFill>
                  <a:schemeClr val="tx1"/>
                </a:solidFill>
              </a:rPr>
              <a:t>Propinsi</a:t>
            </a:r>
            <a:r>
              <a:rPr lang="en-US" sz="1100" dirty="0">
                <a:solidFill>
                  <a:schemeClr val="tx1"/>
                </a:solidFill>
              </a:rPr>
              <a:t> Indonesia,2021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11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tx1"/>
                </a:solidFill>
              </a:rPr>
              <a:t>KARYA ILMIAH : 1)</a:t>
            </a:r>
            <a:r>
              <a:rPr lang="id-ID" sz="1100" dirty="0">
                <a:solidFill>
                  <a:schemeClr val="tx1"/>
                </a:solidFill>
              </a:rPr>
              <a:t>Analisis Situasi Kesiapan Puskesmas di DIY dan Pentingnya Peran Kepemimpinan serta Komitmen Pemerintah Daerah Dalam Pencapaian SPM Kesehatan</a:t>
            </a:r>
            <a:r>
              <a:rPr lang="en-US" sz="1100" dirty="0">
                <a:solidFill>
                  <a:schemeClr val="tx1"/>
                </a:solidFill>
              </a:rPr>
              <a:t>,2016; </a:t>
            </a:r>
            <a:r>
              <a:rPr lang="en-US" sz="1100" b="1" dirty="0">
                <a:solidFill>
                  <a:schemeClr val="tx1"/>
                </a:solidFill>
              </a:rPr>
              <a:t>2)</a:t>
            </a:r>
            <a:r>
              <a:rPr lang="en-US" sz="1100" dirty="0">
                <a:solidFill>
                  <a:schemeClr val="tx1"/>
                </a:solidFill>
              </a:rPr>
              <a:t>Tingkat </a:t>
            </a:r>
            <a:r>
              <a:rPr lang="en-US" sz="1100" dirty="0" err="1">
                <a:solidFill>
                  <a:schemeClr val="tx1"/>
                </a:solidFill>
              </a:rPr>
              <a:t>Pemenuhan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Regulasi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Aspek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Fisik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Bangunan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Instalasi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Kebidanan</a:t>
            </a:r>
            <a:r>
              <a:rPr lang="en-US" sz="1100" dirty="0">
                <a:solidFill>
                  <a:schemeClr val="tx1"/>
                </a:solidFill>
              </a:rPr>
              <a:t> pada RSU Kelas D di Kota Yogyakarta, 2017, </a:t>
            </a:r>
            <a:r>
              <a:rPr lang="en-US" sz="1100" b="1" dirty="0">
                <a:solidFill>
                  <a:schemeClr val="tx1"/>
                </a:solidFill>
              </a:rPr>
              <a:t>3)</a:t>
            </a:r>
            <a:r>
              <a:rPr lang="en-US" sz="1100" dirty="0" err="1">
                <a:solidFill>
                  <a:schemeClr val="tx1"/>
                </a:solidFill>
              </a:rPr>
              <a:t>Pengalaman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Pasien</a:t>
            </a:r>
            <a:r>
              <a:rPr lang="en-US" sz="1100" dirty="0">
                <a:solidFill>
                  <a:schemeClr val="tx1"/>
                </a:solidFill>
              </a:rPr>
              <a:t> dan </a:t>
            </a:r>
            <a:r>
              <a:rPr lang="en-US" sz="1100" dirty="0" err="1">
                <a:solidFill>
                  <a:schemeClr val="tx1"/>
                </a:solidFill>
              </a:rPr>
              <a:t>Faktor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Penguat</a:t>
            </a:r>
            <a:r>
              <a:rPr lang="en-US" sz="1100" dirty="0">
                <a:solidFill>
                  <a:schemeClr val="tx1"/>
                </a:solidFill>
              </a:rPr>
              <a:t> di RS </a:t>
            </a:r>
            <a:r>
              <a:rPr lang="en-US" sz="1100" dirty="0" err="1">
                <a:solidFill>
                  <a:schemeClr val="tx1"/>
                </a:solidFill>
              </a:rPr>
              <a:t>Terakreditasi</a:t>
            </a:r>
            <a:r>
              <a:rPr lang="en-US" sz="1100" dirty="0">
                <a:solidFill>
                  <a:schemeClr val="tx1"/>
                </a:solidFill>
              </a:rPr>
              <a:t>, 2017;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tx1"/>
                </a:solidFill>
              </a:rPr>
              <a:t>4)</a:t>
            </a:r>
            <a:r>
              <a:rPr lang="en-US" sz="1100" dirty="0">
                <a:solidFill>
                  <a:schemeClr val="tx1"/>
                </a:solidFill>
              </a:rPr>
              <a:t>Audit </a:t>
            </a:r>
            <a:r>
              <a:rPr lang="en-US" sz="1100" dirty="0" err="1">
                <a:solidFill>
                  <a:schemeClr val="tx1"/>
                </a:solidFill>
              </a:rPr>
              <a:t>Klinis</a:t>
            </a:r>
            <a:r>
              <a:rPr lang="en-US" sz="1100" dirty="0">
                <a:solidFill>
                  <a:schemeClr val="tx1"/>
                </a:solidFill>
              </a:rPr>
              <a:t> : </a:t>
            </a:r>
            <a:r>
              <a:rPr lang="en-US" sz="1100" dirty="0" err="1">
                <a:solidFill>
                  <a:schemeClr val="tx1"/>
                </a:solidFill>
              </a:rPr>
              <a:t>Pendekatan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Menilai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Mutu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Cakupan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Pelayanan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Pasien</a:t>
            </a:r>
            <a:r>
              <a:rPr lang="en-US" sz="1100" dirty="0">
                <a:solidFill>
                  <a:schemeClr val="tx1"/>
                </a:solidFill>
              </a:rPr>
              <a:t> TB-HIV Di </a:t>
            </a:r>
            <a:r>
              <a:rPr lang="en-US" sz="1100" dirty="0" err="1">
                <a:solidFill>
                  <a:schemeClr val="tx1"/>
                </a:solidFill>
              </a:rPr>
              <a:t>Puskesmas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Cipayung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Dki</a:t>
            </a:r>
            <a:r>
              <a:rPr lang="en-US" sz="1100" dirty="0">
                <a:solidFill>
                  <a:schemeClr val="tx1"/>
                </a:solidFill>
              </a:rPr>
              <a:t> Jakarta ,2019,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79572" y="2426515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85763"/>
            <a:endParaRPr lang="en-US" sz="1050" dirty="0">
              <a:latin typeface="Calibri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FCD964-2797-4A04-8CD6-9F32220D2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292" y="867759"/>
            <a:ext cx="876440" cy="9414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80319-D537-4238-92C9-89B0040DB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122" y="1939489"/>
            <a:ext cx="850610" cy="1183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7CC58D-D433-4713-85AE-FB735C4CB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642" y="3416245"/>
            <a:ext cx="813740" cy="84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0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61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03672" y="124155"/>
            <a:ext cx="24904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0" spc="-10" dirty="0">
                <a:latin typeface="Calibri"/>
                <a:cs typeface="Calibri"/>
              </a:rPr>
              <a:t>OUTLINE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53590" y="1898800"/>
            <a:ext cx="5721605" cy="593090"/>
          </a:xfrm>
          <a:custGeom>
            <a:avLst/>
            <a:gdLst/>
            <a:ahLst/>
            <a:cxnLst/>
            <a:rect l="l" t="t" r="r" b="b"/>
            <a:pathLst>
              <a:path w="8319770" h="593089">
                <a:moveTo>
                  <a:pt x="8319516" y="0"/>
                </a:moveTo>
                <a:lnTo>
                  <a:pt x="0" y="0"/>
                </a:lnTo>
                <a:lnTo>
                  <a:pt x="0" y="592836"/>
                </a:lnTo>
                <a:lnTo>
                  <a:pt x="8319516" y="592836"/>
                </a:lnTo>
                <a:lnTo>
                  <a:pt x="83195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8915" y="1040130"/>
            <a:ext cx="6383020" cy="594360"/>
          </a:xfrm>
          <a:custGeom>
            <a:avLst/>
            <a:gdLst/>
            <a:ahLst/>
            <a:cxnLst/>
            <a:rect l="l" t="t" r="r" b="b"/>
            <a:pathLst>
              <a:path w="6383020" h="594360">
                <a:moveTo>
                  <a:pt x="6382512" y="0"/>
                </a:moveTo>
                <a:lnTo>
                  <a:pt x="0" y="0"/>
                </a:lnTo>
                <a:lnTo>
                  <a:pt x="0" y="594360"/>
                </a:lnTo>
                <a:lnTo>
                  <a:pt x="6382512" y="594360"/>
                </a:lnTo>
                <a:lnTo>
                  <a:pt x="638251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5438" y="1040130"/>
            <a:ext cx="476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252525"/>
                </a:solidFill>
                <a:latin typeface="Calibri"/>
                <a:cs typeface="Calibri"/>
              </a:rPr>
              <a:t>01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7497" y="1908007"/>
            <a:ext cx="476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252525"/>
                </a:solidFill>
                <a:latin typeface="Calibri"/>
                <a:cs typeface="Calibri"/>
              </a:rPr>
              <a:t>02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5406" y="2253741"/>
            <a:ext cx="64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53590" y="1147320"/>
            <a:ext cx="50383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K3</a:t>
            </a:r>
            <a:r>
              <a:rPr sz="24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DALAM</a:t>
            </a:r>
            <a:r>
              <a:rPr sz="24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lang="en-US" sz="2400" b="1" spc="-20" dirty="0">
                <a:solidFill>
                  <a:srgbClr val="252525"/>
                </a:solidFill>
                <a:latin typeface="Calibri"/>
                <a:cs typeface="Calibri"/>
              </a:rPr>
              <a:t>PERMENKES 52 TAHUN 2018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8686" y="2014354"/>
            <a:ext cx="6075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K3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DALAM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AKREDITASI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PUSKESMAS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4D66DCF2-D49E-4A6D-8025-49FC0066A737}"/>
              </a:ext>
            </a:extLst>
          </p:cNvPr>
          <p:cNvSpPr/>
          <p:nvPr/>
        </p:nvSpPr>
        <p:spPr>
          <a:xfrm>
            <a:off x="3115310" y="2866532"/>
            <a:ext cx="5408421" cy="593090"/>
          </a:xfrm>
          <a:custGeom>
            <a:avLst/>
            <a:gdLst/>
            <a:ahLst/>
            <a:cxnLst/>
            <a:rect l="l" t="t" r="r" b="b"/>
            <a:pathLst>
              <a:path w="8319770" h="593089">
                <a:moveTo>
                  <a:pt x="8319516" y="0"/>
                </a:moveTo>
                <a:lnTo>
                  <a:pt x="0" y="0"/>
                </a:lnTo>
                <a:lnTo>
                  <a:pt x="0" y="592836"/>
                </a:lnTo>
                <a:lnTo>
                  <a:pt x="8319516" y="592836"/>
                </a:lnTo>
                <a:lnTo>
                  <a:pt x="8319516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badi" panose="020B0604020104020204" pitchFamily="34" charset="0"/>
              </a:rPr>
              <a:t> 03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. K3 DALAM AKREDITASI KLINIK</a:t>
            </a: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025A40C-6F84-4064-A470-BA7EFF941830}"/>
              </a:ext>
            </a:extLst>
          </p:cNvPr>
          <p:cNvSpPr/>
          <p:nvPr/>
        </p:nvSpPr>
        <p:spPr>
          <a:xfrm>
            <a:off x="3924300" y="3920640"/>
            <a:ext cx="6075045" cy="868156"/>
          </a:xfrm>
          <a:custGeom>
            <a:avLst/>
            <a:gdLst/>
            <a:ahLst/>
            <a:cxnLst/>
            <a:rect l="l" t="t" r="r" b="b"/>
            <a:pathLst>
              <a:path w="8319770" h="593089">
                <a:moveTo>
                  <a:pt x="8319516" y="0"/>
                </a:moveTo>
                <a:lnTo>
                  <a:pt x="0" y="0"/>
                </a:lnTo>
                <a:lnTo>
                  <a:pt x="0" y="592836"/>
                </a:lnTo>
                <a:lnTo>
                  <a:pt x="8319516" y="592836"/>
                </a:lnTo>
                <a:lnTo>
                  <a:pt x="8319516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Abadi" panose="020B0604020104020204" pitchFamily="34" charset="0"/>
              </a:rPr>
              <a:t>04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. KETERKAITAN K3, MFK DAN PPI DAN PENGORGANISASIANNYA</a:t>
            </a: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3F4F1612-FD4F-429A-AC39-3B3B837D030E}"/>
              </a:ext>
            </a:extLst>
          </p:cNvPr>
          <p:cNvSpPr/>
          <p:nvPr/>
        </p:nvSpPr>
        <p:spPr>
          <a:xfrm>
            <a:off x="5812026" y="5107434"/>
            <a:ext cx="6227574" cy="603246"/>
          </a:xfrm>
          <a:custGeom>
            <a:avLst/>
            <a:gdLst/>
            <a:ahLst/>
            <a:cxnLst/>
            <a:rect l="l" t="t" r="r" b="b"/>
            <a:pathLst>
              <a:path w="8319770" h="593089">
                <a:moveTo>
                  <a:pt x="8319516" y="0"/>
                </a:moveTo>
                <a:lnTo>
                  <a:pt x="0" y="0"/>
                </a:lnTo>
                <a:lnTo>
                  <a:pt x="0" y="592836"/>
                </a:lnTo>
                <a:lnTo>
                  <a:pt x="8319516" y="592836"/>
                </a:lnTo>
                <a:lnTo>
                  <a:pt x="8319516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Abadi" panose="020B0604020104020204" pitchFamily="34" charset="0"/>
              </a:rPr>
              <a:t>05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. PROGRAM K3 DAN MFK TERINTEGRASI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301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libri Light"/>
                <a:cs typeface="Calibri Light"/>
              </a:rPr>
              <a:t>SALAM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9339" y="1764233"/>
            <a:ext cx="7632065" cy="35261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250" b="1" spc="565" dirty="0">
                <a:latin typeface="Georgia"/>
                <a:cs typeface="Georgia"/>
              </a:rPr>
              <a:t>SEHAT</a:t>
            </a:r>
            <a:endParaRPr sz="425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350">
              <a:latin typeface="Georgia"/>
              <a:cs typeface="Georgia"/>
            </a:endParaRPr>
          </a:p>
          <a:p>
            <a:pPr marL="1689100">
              <a:lnSpc>
                <a:spcPct val="100000"/>
              </a:lnSpc>
            </a:pPr>
            <a:r>
              <a:rPr sz="4250" b="1" spc="420" dirty="0">
                <a:latin typeface="Georgia"/>
                <a:cs typeface="Georgia"/>
              </a:rPr>
              <a:t>BUGAR</a:t>
            </a:r>
            <a:endParaRPr sz="425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350">
              <a:latin typeface="Georgia"/>
              <a:cs typeface="Georgia"/>
            </a:endParaRPr>
          </a:p>
          <a:p>
            <a:pPr marL="3518535">
              <a:lnSpc>
                <a:spcPct val="100000"/>
              </a:lnSpc>
              <a:spcBef>
                <a:spcPts val="5"/>
              </a:spcBef>
            </a:pPr>
            <a:r>
              <a:rPr sz="4250" b="1" spc="465" dirty="0">
                <a:latin typeface="Georgia"/>
                <a:cs typeface="Georgia"/>
              </a:rPr>
              <a:t>PRODUKTIF</a:t>
            </a:r>
            <a:endParaRPr sz="425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823" y="1059180"/>
            <a:ext cx="11100816" cy="53126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491" y="1048511"/>
            <a:ext cx="11090148" cy="56250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1005839"/>
            <a:ext cx="1111148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 txBox="1">
            <a:spLocks noGrp="1"/>
          </p:cNvSpPr>
          <p:nvPr>
            <p:ph type="sldNum" idx="12"/>
          </p:nvPr>
        </p:nvSpPr>
        <p:spPr>
          <a:xfrm>
            <a:off x="11407833" y="6101933"/>
            <a:ext cx="580800" cy="58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fld id="{00000000-1234-1234-1234-123412341234}" type="slidenum">
              <a:rPr lang="en"/>
              <a:pPr algn="ctr"/>
              <a:t>9</a:t>
            </a:fld>
            <a:endParaRPr/>
          </a:p>
        </p:txBody>
      </p:sp>
      <p:pic>
        <p:nvPicPr>
          <p:cNvPr id="228" name="Google Shape;22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6200" y="1700615"/>
            <a:ext cx="3112704" cy="348742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29" name="Google Shape;229;p21"/>
          <p:cNvGrpSpPr/>
          <p:nvPr/>
        </p:nvGrpSpPr>
        <p:grpSpPr>
          <a:xfrm>
            <a:off x="7804133" y="4091467"/>
            <a:ext cx="2052800" cy="2052800"/>
            <a:chOff x="6680825" y="2549350"/>
            <a:chExt cx="1539600" cy="1539600"/>
          </a:xfrm>
        </p:grpSpPr>
        <p:sp>
          <p:nvSpPr>
            <p:cNvPr id="230" name="Google Shape;230;p21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31" name="Google Shape;231;p21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32" name="Google Shape;232;p21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sp>
        <p:nvSpPr>
          <p:cNvPr id="233" name="Google Shape;233;p21"/>
          <p:cNvSpPr/>
          <p:nvPr/>
        </p:nvSpPr>
        <p:spPr>
          <a:xfrm>
            <a:off x="8606026" y="4893374"/>
            <a:ext cx="449023" cy="449023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28083084-B291-4499-ABAB-4B231E7798BD}"/>
              </a:ext>
            </a:extLst>
          </p:cNvPr>
          <p:cNvSpPr txBox="1">
            <a:spLocks/>
          </p:cNvSpPr>
          <p:nvPr/>
        </p:nvSpPr>
        <p:spPr>
          <a:xfrm>
            <a:off x="3029413" y="206623"/>
            <a:ext cx="6827520" cy="654264"/>
          </a:xfrm>
          <a:prstGeom prst="rect">
            <a:avLst/>
          </a:prstGeom>
        </p:spPr>
        <p:txBody>
          <a:bodyPr vert="horz" lIns="0" tIns="0" rIns="0" bIns="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KATA PENELITI</a:t>
            </a:r>
            <a:endParaRPr lang="en-ID" sz="4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349DF4-4025-4BF9-916B-F2B336762816}"/>
              </a:ext>
            </a:extLst>
          </p:cNvPr>
          <p:cNvSpPr txBox="1"/>
          <p:nvPr/>
        </p:nvSpPr>
        <p:spPr>
          <a:xfrm>
            <a:off x="315685" y="907008"/>
            <a:ext cx="115606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 err="1"/>
              <a:t>Selain</a:t>
            </a:r>
            <a:r>
              <a:rPr lang="en-ID" sz="2400" dirty="0"/>
              <a:t> </a:t>
            </a:r>
            <a:r>
              <a:rPr lang="en-ID" sz="2400" dirty="0" err="1"/>
              <a:t>risiko</a:t>
            </a:r>
            <a:r>
              <a:rPr lang="en-ID" sz="2400" dirty="0"/>
              <a:t> </a:t>
            </a:r>
            <a:r>
              <a:rPr lang="en-ID" sz="2400" dirty="0" err="1"/>
              <a:t>patogen</a:t>
            </a:r>
            <a:r>
              <a:rPr lang="en-ID" sz="2400" dirty="0"/>
              <a:t>, nakes juga </a:t>
            </a:r>
            <a:r>
              <a:rPr lang="en-ID" sz="2400" dirty="0" err="1"/>
              <a:t>berisiko</a:t>
            </a:r>
            <a:r>
              <a:rPr lang="en-ID" sz="2400" dirty="0"/>
              <a:t> jam </a:t>
            </a:r>
            <a:r>
              <a:rPr lang="en-ID" sz="2400" dirty="0" err="1"/>
              <a:t>kerja</a:t>
            </a:r>
            <a:r>
              <a:rPr lang="en-ID" sz="2400" dirty="0"/>
              <a:t> yang lama, </a:t>
            </a:r>
            <a:r>
              <a:rPr lang="en-ID" sz="2400" dirty="0" err="1"/>
              <a:t>kelelahan</a:t>
            </a:r>
            <a:r>
              <a:rPr lang="en-ID" sz="2400" dirty="0"/>
              <a:t> </a:t>
            </a:r>
            <a:r>
              <a:rPr lang="en-ID" sz="2400" dirty="0" err="1"/>
              <a:t>fisik</a:t>
            </a:r>
            <a:r>
              <a:rPr lang="en-ID" sz="2400" dirty="0"/>
              <a:t>, mental, </a:t>
            </a:r>
            <a:r>
              <a:rPr lang="en-ID" sz="2400" dirty="0" err="1"/>
              <a:t>tekanan</a:t>
            </a:r>
            <a:r>
              <a:rPr lang="en-ID" sz="2400" dirty="0"/>
              <a:t> </a:t>
            </a:r>
            <a:r>
              <a:rPr lang="en-ID" sz="2400" dirty="0" err="1"/>
              <a:t>psikologis</a:t>
            </a:r>
            <a:r>
              <a:rPr lang="en-ID" sz="2400" dirty="0"/>
              <a:t>, dan stigma </a:t>
            </a:r>
          </a:p>
          <a:p>
            <a:r>
              <a:rPr lang="en-ID" sz="2400" dirty="0"/>
              <a:t>(</a:t>
            </a:r>
            <a:r>
              <a:rPr lang="en-ID" sz="2400" dirty="0" err="1"/>
              <a:t>Allegranzi</a:t>
            </a:r>
            <a:r>
              <a:rPr lang="en-ID" sz="2400" dirty="0"/>
              <a:t>, 2020).</a:t>
            </a:r>
          </a:p>
          <a:p>
            <a:endParaRPr lang="en-ID" sz="2400" dirty="0"/>
          </a:p>
          <a:p>
            <a:r>
              <a:rPr lang="en-ID" sz="2400" dirty="0"/>
              <a:t>Tenaga 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berpotensi</a:t>
            </a:r>
            <a:r>
              <a:rPr lang="en-ID" sz="2400" dirty="0"/>
              <a:t>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risiko</a:t>
            </a:r>
            <a:r>
              <a:rPr lang="en-ID" sz="2400" dirty="0"/>
              <a:t> </a:t>
            </a:r>
            <a:r>
              <a:rPr lang="en-ID" sz="2400" dirty="0" err="1"/>
              <a:t>infeksi</a:t>
            </a:r>
            <a:r>
              <a:rPr lang="en-ID" sz="2400" dirty="0"/>
              <a:t> </a:t>
            </a:r>
            <a:r>
              <a:rPr lang="en-ID" sz="2400" dirty="0" err="1"/>
              <a:t>penularan</a:t>
            </a:r>
            <a:r>
              <a:rPr lang="en-ID" sz="2400" dirty="0"/>
              <a:t> </a:t>
            </a:r>
            <a:r>
              <a:rPr lang="en-ID" sz="2400" dirty="0" err="1"/>
              <a:t>tiga</a:t>
            </a:r>
            <a:r>
              <a:rPr lang="en-ID" sz="2400" dirty="0"/>
              <a:t> kali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tinggi</a:t>
            </a:r>
            <a:r>
              <a:rPr lang="en-ID" sz="2400" dirty="0"/>
              <a:t>, </a:t>
            </a:r>
            <a:r>
              <a:rPr lang="en-ID" sz="2400" dirty="0" err="1"/>
              <a:t>sehingga</a:t>
            </a:r>
            <a:r>
              <a:rPr lang="en-ID" sz="2400" dirty="0"/>
              <a:t> </a:t>
            </a:r>
            <a:r>
              <a:rPr lang="en-ID" sz="2400" dirty="0" err="1"/>
              <a:t>berkontribusi</a:t>
            </a:r>
            <a:r>
              <a:rPr lang="en-ID" sz="2400" dirty="0"/>
              <a:t> pula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penyebaran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lanjut</a:t>
            </a:r>
            <a:r>
              <a:rPr lang="en-ID" sz="2400" dirty="0"/>
              <a:t> (Nguyen et al, 2020). </a:t>
            </a:r>
          </a:p>
          <a:p>
            <a:endParaRPr lang="en-ID" sz="2400" dirty="0"/>
          </a:p>
          <a:p>
            <a:r>
              <a:rPr lang="en-ID" sz="2400" dirty="0"/>
              <a:t>Nakes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pengetahuan</a:t>
            </a:r>
            <a:r>
              <a:rPr lang="en-ID" sz="2400" dirty="0"/>
              <a:t> yang </a:t>
            </a:r>
            <a:r>
              <a:rPr lang="en-ID" sz="2400" dirty="0" err="1"/>
              <a:t>baik</a:t>
            </a:r>
            <a:r>
              <a:rPr lang="en-ID" sz="2400" dirty="0"/>
              <a:t> (93,2%), </a:t>
            </a:r>
            <a:r>
              <a:rPr lang="en-ID" sz="2400" dirty="0" err="1"/>
              <a:t>sikap</a:t>
            </a:r>
            <a:r>
              <a:rPr lang="en-ID" sz="2400" dirty="0"/>
              <a:t> </a:t>
            </a:r>
            <a:r>
              <a:rPr lang="en-ID" sz="2400" dirty="0" err="1"/>
              <a:t>positif</a:t>
            </a:r>
            <a:r>
              <a:rPr lang="en-ID" sz="2400" dirty="0"/>
              <a:t> rata-rata 8,43 </a:t>
            </a:r>
            <a:r>
              <a:rPr lang="en-ID" sz="2400" dirty="0">
                <a:solidFill>
                  <a:schemeClr val="bg1"/>
                </a:solidFill>
              </a:rPr>
              <a:t>dan </a:t>
            </a:r>
            <a:r>
              <a:rPr lang="en-ID" sz="2400" dirty="0" err="1">
                <a:solidFill>
                  <a:schemeClr val="bg1"/>
                </a:solidFill>
              </a:rPr>
              <a:t>praktek</a:t>
            </a:r>
            <a:r>
              <a:rPr lang="en-ID" sz="2400" dirty="0"/>
              <a:t> yang </a:t>
            </a:r>
            <a:r>
              <a:rPr lang="en-ID" sz="2400" dirty="0" err="1"/>
              <a:t>baik</a:t>
            </a:r>
            <a:r>
              <a:rPr lang="en-ID" sz="2400" dirty="0"/>
              <a:t> 88,7, (Saqlain,et.al,2020)</a:t>
            </a:r>
          </a:p>
          <a:p>
            <a:endParaRPr lang="en-ID" sz="2400" dirty="0"/>
          </a:p>
          <a:p>
            <a:endParaRPr lang="id-ID" sz="2400" dirty="0"/>
          </a:p>
          <a:p>
            <a:r>
              <a:rPr lang="en-ID" sz="2400" dirty="0"/>
              <a:t>Nakes yang </a:t>
            </a:r>
            <a:r>
              <a:rPr lang="en-ID" sz="2400" dirty="0" err="1"/>
              <a:t>memilki</a:t>
            </a:r>
            <a:r>
              <a:rPr lang="en-ID" sz="2400" dirty="0"/>
              <a:t> </a:t>
            </a:r>
            <a:r>
              <a:rPr lang="en-ID" sz="2400" dirty="0" err="1"/>
              <a:t>pengetahuan</a:t>
            </a:r>
            <a:r>
              <a:rPr lang="en-ID" sz="2400" dirty="0"/>
              <a:t> </a:t>
            </a:r>
            <a:r>
              <a:rPr lang="en-ID" sz="2400" dirty="0" err="1"/>
              <a:t>ttg</a:t>
            </a:r>
            <a:r>
              <a:rPr lang="en-ID" sz="2400" dirty="0"/>
              <a:t> </a:t>
            </a:r>
            <a:r>
              <a:rPr lang="en-ID" sz="2400" dirty="0" err="1"/>
              <a:t>penularan</a:t>
            </a:r>
            <a:r>
              <a:rPr lang="en-ID" sz="2400" dirty="0"/>
              <a:t> dan </a:t>
            </a:r>
            <a:r>
              <a:rPr lang="en-ID" sz="2400" dirty="0" err="1"/>
              <a:t>gejala</a:t>
            </a:r>
            <a:r>
              <a:rPr lang="en-ID" sz="2400" dirty="0"/>
              <a:t> </a:t>
            </a:r>
            <a:r>
              <a:rPr lang="en-ID" sz="2400" dirty="0" err="1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</a:rPr>
              <a:t>klinis</a:t>
            </a:r>
            <a:r>
              <a:rPr lang="en-ID" sz="2400" dirty="0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en-ID" sz="2400" dirty="0" err="1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</a:rPr>
              <a:t>menunjukkan</a:t>
            </a:r>
            <a:r>
              <a:rPr lang="en-ID" sz="2400" dirty="0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positif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persepsi</a:t>
            </a:r>
            <a:r>
              <a:rPr lang="en-ID" sz="2400" dirty="0"/>
              <a:t> </a:t>
            </a:r>
            <a:r>
              <a:rPr lang="en-ID" sz="2400" dirty="0" err="1"/>
              <a:t>pencegahan</a:t>
            </a:r>
            <a:r>
              <a:rPr lang="en-ID" sz="2400" dirty="0"/>
              <a:t> dan </a:t>
            </a:r>
            <a:r>
              <a:rPr lang="en-ID" sz="2400" dirty="0" err="1"/>
              <a:t>pengendalian</a:t>
            </a:r>
            <a:r>
              <a:rPr lang="en-ID" sz="2400" dirty="0"/>
              <a:t> </a:t>
            </a:r>
            <a:r>
              <a:rPr lang="en-ID" sz="2400" dirty="0" err="1"/>
              <a:t>covid</a:t>
            </a:r>
            <a:r>
              <a:rPr lang="en-ID" sz="2400" dirty="0"/>
              <a:t> 19, </a:t>
            </a:r>
            <a:r>
              <a:rPr lang="en-ID" sz="2400" dirty="0" err="1">
                <a:solidFill>
                  <a:schemeClr val="tx1">
                    <a:lumMod val="95000"/>
                  </a:schemeClr>
                </a:solidFill>
              </a:rPr>
              <a:t>minimnya</a:t>
            </a:r>
            <a:r>
              <a:rPr lang="en-ID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tx1">
                    <a:lumMod val="95000"/>
                  </a:schemeClr>
                </a:solidFill>
              </a:rPr>
              <a:t>pengetahuan</a:t>
            </a:r>
            <a:r>
              <a:rPr lang="en-ID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ID" sz="2400" dirty="0"/>
              <a:t>nakes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menghambat</a:t>
            </a:r>
            <a:r>
              <a:rPr lang="en-ID" sz="2400" dirty="0"/>
              <a:t> proses </a:t>
            </a:r>
            <a:r>
              <a:rPr lang="en-ID" sz="2400" dirty="0" err="1"/>
              <a:t>pengobatan</a:t>
            </a:r>
            <a:r>
              <a:rPr lang="en-ID" sz="2400" dirty="0"/>
              <a:t> dan </a:t>
            </a:r>
            <a:r>
              <a:rPr lang="en-ID" sz="2400" dirty="0" err="1"/>
              <a:t>mempercepat</a:t>
            </a:r>
            <a:r>
              <a:rPr lang="en-ID" sz="2400" dirty="0"/>
              <a:t> </a:t>
            </a:r>
            <a:r>
              <a:rPr lang="en-ID" sz="2400" dirty="0" err="1"/>
              <a:t>penyebaran</a:t>
            </a:r>
            <a:r>
              <a:rPr lang="en-ID" sz="2400" dirty="0"/>
              <a:t> </a:t>
            </a:r>
            <a:r>
              <a:rPr lang="en-ID" sz="2400" dirty="0" err="1"/>
              <a:t>infeksi</a:t>
            </a:r>
            <a:r>
              <a:rPr lang="en-ID" sz="2400" dirty="0"/>
              <a:t> (</a:t>
            </a:r>
            <a:r>
              <a:rPr lang="en-ID" sz="2400" dirty="0" err="1"/>
              <a:t>Bhagavathula</a:t>
            </a:r>
            <a:r>
              <a:rPr lang="en-ID" sz="2400" dirty="0"/>
              <a:t> et.al, 2020)</a:t>
            </a:r>
          </a:p>
        </p:txBody>
      </p:sp>
    </p:spTree>
    <p:extLst>
      <p:ext uri="{BB962C8B-B14F-4D97-AF65-F5344CB8AC3E}">
        <p14:creationId xmlns:p14="http://schemas.microsoft.com/office/powerpoint/2010/main" val="89937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6788" y="254635"/>
            <a:ext cx="981773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" dirty="0">
                <a:latin typeface="Arial"/>
                <a:cs typeface="Arial"/>
              </a:rPr>
              <a:t>PERMENKES</a:t>
            </a:r>
            <a:r>
              <a:rPr sz="3100" dirty="0">
                <a:latin typeface="Arial"/>
                <a:cs typeface="Arial"/>
              </a:rPr>
              <a:t> </a:t>
            </a:r>
            <a:r>
              <a:rPr sz="3100" spc="-5" dirty="0">
                <a:latin typeface="Arial"/>
                <a:cs typeface="Arial"/>
              </a:rPr>
              <a:t>NO</a:t>
            </a:r>
            <a:r>
              <a:rPr sz="3100" spc="5" dirty="0">
                <a:latin typeface="Arial"/>
                <a:cs typeface="Arial"/>
              </a:rPr>
              <a:t> </a:t>
            </a:r>
            <a:r>
              <a:rPr sz="3100" spc="-10" dirty="0">
                <a:latin typeface="Arial"/>
                <a:cs typeface="Arial"/>
              </a:rPr>
              <a:t>52/2018</a:t>
            </a:r>
            <a:r>
              <a:rPr sz="3100" spc="40" dirty="0">
                <a:latin typeface="Arial"/>
                <a:cs typeface="Arial"/>
              </a:rPr>
              <a:t> </a:t>
            </a:r>
            <a:r>
              <a:rPr sz="3100" spc="-35" dirty="0">
                <a:latin typeface="Arial"/>
                <a:cs typeface="Arial"/>
              </a:rPr>
              <a:t>TENTANG</a:t>
            </a:r>
            <a:r>
              <a:rPr sz="3100" spc="-20" dirty="0">
                <a:latin typeface="Arial"/>
                <a:cs typeface="Arial"/>
              </a:rPr>
              <a:t> </a:t>
            </a:r>
            <a:r>
              <a:rPr sz="3100" spc="-5" dirty="0">
                <a:latin typeface="Arial"/>
                <a:cs typeface="Arial"/>
              </a:rPr>
              <a:t>K3</a:t>
            </a:r>
            <a:r>
              <a:rPr sz="3100" spc="5" dirty="0">
                <a:latin typeface="Arial"/>
                <a:cs typeface="Arial"/>
              </a:rPr>
              <a:t> </a:t>
            </a:r>
            <a:r>
              <a:rPr sz="3100" spc="-60" dirty="0">
                <a:latin typeface="Arial"/>
                <a:cs typeface="Arial"/>
              </a:rPr>
              <a:t>FASYANKES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0180" y="1001267"/>
            <a:ext cx="831342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6C9D46-485C-441B-88FA-C86A31DF5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01. K3 DALAM PERMENKES 52 TAHUN 2018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B04C7-AFCA-4AD1-A435-D35BFDEF6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654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" y="574548"/>
            <a:ext cx="11553444" cy="54010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" y="1135380"/>
            <a:ext cx="11358372" cy="52684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2588" y="192100"/>
            <a:ext cx="9013190" cy="676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250" spc="-60" dirty="0">
                <a:solidFill>
                  <a:srgbClr val="07080A"/>
                </a:solidFill>
              </a:rPr>
              <a:t>STANDAR</a:t>
            </a:r>
            <a:r>
              <a:rPr sz="4250" spc="-40" dirty="0">
                <a:solidFill>
                  <a:srgbClr val="07080A"/>
                </a:solidFill>
              </a:rPr>
              <a:t> </a:t>
            </a:r>
            <a:r>
              <a:rPr sz="4250" spc="10" dirty="0">
                <a:solidFill>
                  <a:srgbClr val="07080A"/>
                </a:solidFill>
              </a:rPr>
              <a:t>K3</a:t>
            </a:r>
            <a:r>
              <a:rPr sz="4250" spc="-5" dirty="0">
                <a:solidFill>
                  <a:srgbClr val="07080A"/>
                </a:solidFill>
              </a:rPr>
              <a:t> </a:t>
            </a:r>
            <a:r>
              <a:rPr sz="4250" spc="-70" dirty="0">
                <a:solidFill>
                  <a:srgbClr val="07080A"/>
                </a:solidFill>
              </a:rPr>
              <a:t>FASYANKES</a:t>
            </a:r>
            <a:r>
              <a:rPr sz="4250" spc="-50" dirty="0">
                <a:solidFill>
                  <a:srgbClr val="07080A"/>
                </a:solidFill>
              </a:rPr>
              <a:t> </a:t>
            </a:r>
            <a:r>
              <a:rPr sz="4250" spc="10" dirty="0">
                <a:solidFill>
                  <a:srgbClr val="07080A"/>
                </a:solidFill>
              </a:rPr>
              <a:t>(PMK</a:t>
            </a:r>
            <a:r>
              <a:rPr sz="4250" spc="-20" dirty="0">
                <a:solidFill>
                  <a:srgbClr val="07080A"/>
                </a:solidFill>
              </a:rPr>
              <a:t> </a:t>
            </a:r>
            <a:r>
              <a:rPr sz="4250" spc="5" dirty="0">
                <a:solidFill>
                  <a:srgbClr val="07080A"/>
                </a:solidFill>
              </a:rPr>
              <a:t>52/2018)</a:t>
            </a:r>
            <a:endParaRPr sz="4250"/>
          </a:p>
        </p:txBody>
      </p:sp>
      <p:grpSp>
        <p:nvGrpSpPr>
          <p:cNvPr id="3" name="object 3"/>
          <p:cNvGrpSpPr/>
          <p:nvPr/>
        </p:nvGrpSpPr>
        <p:grpSpPr>
          <a:xfrm>
            <a:off x="107823" y="998346"/>
            <a:ext cx="11584305" cy="5039995"/>
            <a:chOff x="100584" y="1005839"/>
            <a:chExt cx="11584305" cy="5039995"/>
          </a:xfrm>
        </p:grpSpPr>
        <p:sp>
          <p:nvSpPr>
            <p:cNvPr id="4" name="object 4"/>
            <p:cNvSpPr/>
            <p:nvPr/>
          </p:nvSpPr>
          <p:spPr>
            <a:xfrm>
              <a:off x="167640" y="1005839"/>
              <a:ext cx="11285220" cy="1804670"/>
            </a:xfrm>
            <a:custGeom>
              <a:avLst/>
              <a:gdLst/>
              <a:ahLst/>
              <a:cxnLst/>
              <a:rect l="l" t="t" r="r" b="b"/>
              <a:pathLst>
                <a:path w="11285220" h="1804670">
                  <a:moveTo>
                    <a:pt x="11285220" y="0"/>
                  </a:moveTo>
                  <a:lnTo>
                    <a:pt x="1719072" y="0"/>
                  </a:lnTo>
                  <a:lnTo>
                    <a:pt x="679767" y="0"/>
                  </a:lnTo>
                  <a:lnTo>
                    <a:pt x="670560" y="0"/>
                  </a:lnTo>
                  <a:lnTo>
                    <a:pt x="670560" y="15570"/>
                  </a:lnTo>
                  <a:lnTo>
                    <a:pt x="0" y="1149477"/>
                  </a:lnTo>
                  <a:lnTo>
                    <a:pt x="653072" y="1804416"/>
                  </a:lnTo>
                  <a:lnTo>
                    <a:pt x="1085227" y="1072896"/>
                  </a:lnTo>
                  <a:lnTo>
                    <a:pt x="11285220" y="1072896"/>
                  </a:lnTo>
                  <a:lnTo>
                    <a:pt x="11285220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584" y="2285999"/>
              <a:ext cx="11584305" cy="2623185"/>
            </a:xfrm>
            <a:custGeom>
              <a:avLst/>
              <a:gdLst/>
              <a:ahLst/>
              <a:cxnLst/>
              <a:rect l="l" t="t" r="r" b="b"/>
              <a:pathLst>
                <a:path w="11584305" h="2623185">
                  <a:moveTo>
                    <a:pt x="10885932" y="0"/>
                  </a:moveTo>
                  <a:lnTo>
                    <a:pt x="1720596" y="0"/>
                  </a:lnTo>
                  <a:lnTo>
                    <a:pt x="680364" y="0"/>
                  </a:lnTo>
                  <a:lnTo>
                    <a:pt x="670560" y="0"/>
                  </a:lnTo>
                  <a:lnTo>
                    <a:pt x="670560" y="12788"/>
                  </a:lnTo>
                  <a:lnTo>
                    <a:pt x="0" y="887349"/>
                  </a:lnTo>
                  <a:lnTo>
                    <a:pt x="653656" y="1392936"/>
                  </a:lnTo>
                  <a:lnTo>
                    <a:pt x="1086726" y="827532"/>
                  </a:lnTo>
                  <a:lnTo>
                    <a:pt x="10885932" y="827532"/>
                  </a:lnTo>
                  <a:lnTo>
                    <a:pt x="10885932" y="0"/>
                  </a:lnTo>
                  <a:close/>
                </a:path>
                <a:path w="11584305" h="2623185">
                  <a:moveTo>
                    <a:pt x="11583924" y="885444"/>
                  </a:moveTo>
                  <a:lnTo>
                    <a:pt x="2823972" y="885444"/>
                  </a:lnTo>
                  <a:lnTo>
                    <a:pt x="1784604" y="885444"/>
                  </a:lnTo>
                  <a:lnTo>
                    <a:pt x="1773936" y="885444"/>
                  </a:lnTo>
                  <a:lnTo>
                    <a:pt x="1773936" y="902817"/>
                  </a:lnTo>
                  <a:lnTo>
                    <a:pt x="1104900" y="1992122"/>
                  </a:lnTo>
                  <a:lnTo>
                    <a:pt x="1757934" y="2622804"/>
                  </a:lnTo>
                  <a:lnTo>
                    <a:pt x="2189950" y="1918716"/>
                  </a:lnTo>
                  <a:lnTo>
                    <a:pt x="11583924" y="1918716"/>
                  </a:lnTo>
                  <a:lnTo>
                    <a:pt x="11583924" y="88544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677924" y="4309872"/>
              <a:ext cx="9918700" cy="1736089"/>
            </a:xfrm>
            <a:custGeom>
              <a:avLst/>
              <a:gdLst/>
              <a:ahLst/>
              <a:cxnLst/>
              <a:rect l="l" t="t" r="r" b="b"/>
              <a:pathLst>
                <a:path w="9918700" h="1736089">
                  <a:moveTo>
                    <a:pt x="9918192" y="0"/>
                  </a:moveTo>
                  <a:lnTo>
                    <a:pt x="1691640" y="0"/>
                  </a:lnTo>
                  <a:lnTo>
                    <a:pt x="668909" y="0"/>
                  </a:lnTo>
                  <a:lnTo>
                    <a:pt x="658368" y="0"/>
                  </a:lnTo>
                  <a:lnTo>
                    <a:pt x="658368" y="17437"/>
                  </a:lnTo>
                  <a:lnTo>
                    <a:pt x="0" y="1105789"/>
                  </a:lnTo>
                  <a:lnTo>
                    <a:pt x="642620" y="1735836"/>
                  </a:lnTo>
                  <a:lnTo>
                    <a:pt x="1068120" y="1031748"/>
                  </a:lnTo>
                  <a:lnTo>
                    <a:pt x="9918192" y="1031748"/>
                  </a:lnTo>
                  <a:lnTo>
                    <a:pt x="991819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2159" y="1205102"/>
              <a:ext cx="1937385" cy="4224020"/>
            </a:xfrm>
            <a:custGeom>
              <a:avLst/>
              <a:gdLst/>
              <a:ahLst/>
              <a:cxnLst/>
              <a:rect l="l" t="t" r="r" b="b"/>
              <a:pathLst>
                <a:path w="1937385" h="4224020">
                  <a:moveTo>
                    <a:pt x="332016" y="399846"/>
                  </a:moveTo>
                  <a:lnTo>
                    <a:pt x="325907" y="360426"/>
                  </a:lnTo>
                  <a:lnTo>
                    <a:pt x="304622" y="321716"/>
                  </a:lnTo>
                  <a:lnTo>
                    <a:pt x="272567" y="286600"/>
                  </a:lnTo>
                  <a:lnTo>
                    <a:pt x="272567" y="403606"/>
                  </a:lnTo>
                  <a:lnTo>
                    <a:pt x="272364" y="409321"/>
                  </a:lnTo>
                  <a:lnTo>
                    <a:pt x="250482" y="443738"/>
                  </a:lnTo>
                  <a:lnTo>
                    <a:pt x="231863" y="448932"/>
                  </a:lnTo>
                  <a:lnTo>
                    <a:pt x="225196" y="448614"/>
                  </a:lnTo>
                  <a:lnTo>
                    <a:pt x="182156" y="431292"/>
                  </a:lnTo>
                  <a:lnTo>
                    <a:pt x="146354" y="407149"/>
                  </a:lnTo>
                  <a:lnTo>
                    <a:pt x="110477" y="379120"/>
                  </a:lnTo>
                  <a:lnTo>
                    <a:pt x="77851" y="347624"/>
                  </a:lnTo>
                  <a:lnTo>
                    <a:pt x="59855" y="313309"/>
                  </a:lnTo>
                  <a:lnTo>
                    <a:pt x="59385" y="306705"/>
                  </a:lnTo>
                  <a:lnTo>
                    <a:pt x="60071" y="300355"/>
                  </a:lnTo>
                  <a:lnTo>
                    <a:pt x="85305" y="267081"/>
                  </a:lnTo>
                  <a:lnTo>
                    <a:pt x="100888" y="263652"/>
                  </a:lnTo>
                  <a:lnTo>
                    <a:pt x="106934" y="264160"/>
                  </a:lnTo>
                  <a:lnTo>
                    <a:pt x="142811" y="277964"/>
                  </a:lnTo>
                  <a:lnTo>
                    <a:pt x="181089" y="302526"/>
                  </a:lnTo>
                  <a:lnTo>
                    <a:pt x="214630" y="328231"/>
                  </a:lnTo>
                  <a:lnTo>
                    <a:pt x="245046" y="355333"/>
                  </a:lnTo>
                  <a:lnTo>
                    <a:pt x="268008" y="385953"/>
                  </a:lnTo>
                  <a:lnTo>
                    <a:pt x="272567" y="403606"/>
                  </a:lnTo>
                  <a:lnTo>
                    <a:pt x="272567" y="286600"/>
                  </a:lnTo>
                  <a:lnTo>
                    <a:pt x="269506" y="283629"/>
                  </a:lnTo>
                  <a:lnTo>
                    <a:pt x="255168" y="271030"/>
                  </a:lnTo>
                  <a:lnTo>
                    <a:pt x="245999" y="263652"/>
                  </a:lnTo>
                  <a:lnTo>
                    <a:pt x="239534" y="258445"/>
                  </a:lnTo>
                  <a:lnTo>
                    <a:pt x="207657" y="235673"/>
                  </a:lnTo>
                  <a:lnTo>
                    <a:pt x="163195" y="210515"/>
                  </a:lnTo>
                  <a:lnTo>
                    <a:pt x="122237" y="198755"/>
                  </a:lnTo>
                  <a:lnTo>
                    <a:pt x="109296" y="198120"/>
                  </a:lnTo>
                  <a:lnTo>
                    <a:pt x="96672" y="199237"/>
                  </a:lnTo>
                  <a:lnTo>
                    <a:pt x="60655" y="213334"/>
                  </a:lnTo>
                  <a:lnTo>
                    <a:pt x="27216" y="245745"/>
                  </a:lnTo>
                  <a:lnTo>
                    <a:pt x="4876" y="286232"/>
                  </a:lnTo>
                  <a:lnTo>
                    <a:pt x="0" y="312889"/>
                  </a:lnTo>
                  <a:lnTo>
                    <a:pt x="203" y="322338"/>
                  </a:lnTo>
                  <a:lnTo>
                    <a:pt x="11607" y="365315"/>
                  </a:lnTo>
                  <a:lnTo>
                    <a:pt x="37744" y="403987"/>
                  </a:lnTo>
                  <a:lnTo>
                    <a:pt x="76784" y="441960"/>
                  </a:lnTo>
                  <a:lnTo>
                    <a:pt x="108496" y="466394"/>
                  </a:lnTo>
                  <a:lnTo>
                    <a:pt x="154355" y="495300"/>
                  </a:lnTo>
                  <a:lnTo>
                    <a:pt x="196507" y="511670"/>
                  </a:lnTo>
                  <a:lnTo>
                    <a:pt x="222732" y="514616"/>
                  </a:lnTo>
                  <a:lnTo>
                    <a:pt x="235343" y="513511"/>
                  </a:lnTo>
                  <a:lnTo>
                    <a:pt x="271259" y="499605"/>
                  </a:lnTo>
                  <a:lnTo>
                    <a:pt x="304660" y="467233"/>
                  </a:lnTo>
                  <a:lnTo>
                    <a:pt x="327139" y="426516"/>
                  </a:lnTo>
                  <a:lnTo>
                    <a:pt x="330542" y="413131"/>
                  </a:lnTo>
                  <a:lnTo>
                    <a:pt x="332016" y="399846"/>
                  </a:lnTo>
                  <a:close/>
                </a:path>
                <a:path w="1937385" h="4224020">
                  <a:moveTo>
                    <a:pt x="532676" y="156972"/>
                  </a:moveTo>
                  <a:lnTo>
                    <a:pt x="505879" y="130810"/>
                  </a:lnTo>
                  <a:lnTo>
                    <a:pt x="502958" y="129032"/>
                  </a:lnTo>
                  <a:lnTo>
                    <a:pt x="500291" y="127889"/>
                  </a:lnTo>
                  <a:lnTo>
                    <a:pt x="495719" y="126873"/>
                  </a:lnTo>
                  <a:lnTo>
                    <a:pt x="493814" y="126746"/>
                  </a:lnTo>
                  <a:lnTo>
                    <a:pt x="492290" y="127254"/>
                  </a:lnTo>
                  <a:lnTo>
                    <a:pt x="490639" y="127762"/>
                  </a:lnTo>
                  <a:lnTo>
                    <a:pt x="489369" y="128524"/>
                  </a:lnTo>
                  <a:lnTo>
                    <a:pt x="488353" y="129794"/>
                  </a:lnTo>
                  <a:lnTo>
                    <a:pt x="454317" y="174117"/>
                  </a:lnTo>
                  <a:lnTo>
                    <a:pt x="349161" y="93345"/>
                  </a:lnTo>
                  <a:lnTo>
                    <a:pt x="229793" y="1651"/>
                  </a:lnTo>
                  <a:lnTo>
                    <a:pt x="228536" y="635"/>
                  </a:lnTo>
                  <a:lnTo>
                    <a:pt x="227266" y="127"/>
                  </a:lnTo>
                  <a:lnTo>
                    <a:pt x="225996" y="0"/>
                  </a:lnTo>
                  <a:lnTo>
                    <a:pt x="224726" y="0"/>
                  </a:lnTo>
                  <a:lnTo>
                    <a:pt x="223202" y="508"/>
                  </a:lnTo>
                  <a:lnTo>
                    <a:pt x="221424" y="1905"/>
                  </a:lnTo>
                  <a:lnTo>
                    <a:pt x="219633" y="3175"/>
                  </a:lnTo>
                  <a:lnTo>
                    <a:pt x="194322" y="34671"/>
                  </a:lnTo>
                  <a:lnTo>
                    <a:pt x="191681" y="38862"/>
                  </a:lnTo>
                  <a:lnTo>
                    <a:pt x="190601" y="40640"/>
                  </a:lnTo>
                  <a:lnTo>
                    <a:pt x="189839" y="42291"/>
                  </a:lnTo>
                  <a:lnTo>
                    <a:pt x="188925" y="44831"/>
                  </a:lnTo>
                  <a:lnTo>
                    <a:pt x="188709" y="46101"/>
                  </a:lnTo>
                  <a:lnTo>
                    <a:pt x="188722" y="47244"/>
                  </a:lnTo>
                  <a:lnTo>
                    <a:pt x="181635" y="135001"/>
                  </a:lnTo>
                  <a:lnTo>
                    <a:pt x="206260" y="165227"/>
                  </a:lnTo>
                  <a:lnTo>
                    <a:pt x="215480" y="169799"/>
                  </a:lnTo>
                  <a:lnTo>
                    <a:pt x="217589" y="169418"/>
                  </a:lnTo>
                  <a:lnTo>
                    <a:pt x="219684" y="169164"/>
                  </a:lnTo>
                  <a:lnTo>
                    <a:pt x="235191" y="93345"/>
                  </a:lnTo>
                  <a:lnTo>
                    <a:pt x="412064" y="229235"/>
                  </a:lnTo>
                  <a:lnTo>
                    <a:pt x="372198" y="281051"/>
                  </a:lnTo>
                  <a:lnTo>
                    <a:pt x="371716" y="282448"/>
                  </a:lnTo>
                  <a:lnTo>
                    <a:pt x="371754" y="285623"/>
                  </a:lnTo>
                  <a:lnTo>
                    <a:pt x="402018" y="313309"/>
                  </a:lnTo>
                  <a:lnTo>
                    <a:pt x="409054" y="315341"/>
                  </a:lnTo>
                  <a:lnTo>
                    <a:pt x="410883" y="315341"/>
                  </a:lnTo>
                  <a:lnTo>
                    <a:pt x="412330" y="314960"/>
                  </a:lnTo>
                  <a:lnTo>
                    <a:pt x="413791" y="314452"/>
                  </a:lnTo>
                  <a:lnTo>
                    <a:pt x="414947" y="313690"/>
                  </a:lnTo>
                  <a:lnTo>
                    <a:pt x="522147" y="174117"/>
                  </a:lnTo>
                  <a:lnTo>
                    <a:pt x="531025" y="162560"/>
                  </a:lnTo>
                  <a:lnTo>
                    <a:pt x="532041" y="161290"/>
                  </a:lnTo>
                  <a:lnTo>
                    <a:pt x="532549" y="160020"/>
                  </a:lnTo>
                  <a:lnTo>
                    <a:pt x="532549" y="158496"/>
                  </a:lnTo>
                  <a:lnTo>
                    <a:pt x="532676" y="156972"/>
                  </a:lnTo>
                  <a:close/>
                </a:path>
                <a:path w="1937385" h="4224020">
                  <a:moveTo>
                    <a:pt x="809612" y="1668183"/>
                  </a:moveTo>
                  <a:lnTo>
                    <a:pt x="803440" y="1628813"/>
                  </a:lnTo>
                  <a:lnTo>
                    <a:pt x="782193" y="1590713"/>
                  </a:lnTo>
                  <a:lnTo>
                    <a:pt x="750100" y="1555559"/>
                  </a:lnTo>
                  <a:lnTo>
                    <a:pt x="750100" y="1671993"/>
                  </a:lnTo>
                  <a:lnTo>
                    <a:pt x="749973" y="1678343"/>
                  </a:lnTo>
                  <a:lnTo>
                    <a:pt x="728002" y="1712633"/>
                  </a:lnTo>
                  <a:lnTo>
                    <a:pt x="709396" y="1717713"/>
                  </a:lnTo>
                  <a:lnTo>
                    <a:pt x="702729" y="1717713"/>
                  </a:lnTo>
                  <a:lnTo>
                    <a:pt x="695490" y="1715173"/>
                  </a:lnTo>
                  <a:lnTo>
                    <a:pt x="687603" y="1713903"/>
                  </a:lnTo>
                  <a:lnTo>
                    <a:pt x="679005" y="1710093"/>
                  </a:lnTo>
                  <a:lnTo>
                    <a:pt x="669696" y="1705013"/>
                  </a:lnTo>
                  <a:lnTo>
                    <a:pt x="659676" y="1699933"/>
                  </a:lnTo>
                  <a:lnTo>
                    <a:pt x="648779" y="1693583"/>
                  </a:lnTo>
                  <a:lnTo>
                    <a:pt x="636879" y="1684693"/>
                  </a:lnTo>
                  <a:lnTo>
                    <a:pt x="623912" y="1675803"/>
                  </a:lnTo>
                  <a:lnTo>
                    <a:pt x="609892" y="1665643"/>
                  </a:lnTo>
                  <a:lnTo>
                    <a:pt x="598512" y="1656753"/>
                  </a:lnTo>
                  <a:lnTo>
                    <a:pt x="588010" y="1647863"/>
                  </a:lnTo>
                  <a:lnTo>
                    <a:pt x="578421" y="1638973"/>
                  </a:lnTo>
                  <a:lnTo>
                    <a:pt x="569760" y="1631353"/>
                  </a:lnTo>
                  <a:lnTo>
                    <a:pt x="544995" y="1602143"/>
                  </a:lnTo>
                  <a:lnTo>
                    <a:pt x="536994" y="1575473"/>
                  </a:lnTo>
                  <a:lnTo>
                    <a:pt x="537654" y="1569123"/>
                  </a:lnTo>
                  <a:lnTo>
                    <a:pt x="562902" y="1536103"/>
                  </a:lnTo>
                  <a:lnTo>
                    <a:pt x="578396" y="1532293"/>
                  </a:lnTo>
                  <a:lnTo>
                    <a:pt x="584492" y="1532293"/>
                  </a:lnTo>
                  <a:lnTo>
                    <a:pt x="591223" y="1534833"/>
                  </a:lnTo>
                  <a:lnTo>
                    <a:pt x="597954" y="1536103"/>
                  </a:lnTo>
                  <a:lnTo>
                    <a:pt x="605447" y="1538643"/>
                  </a:lnTo>
                  <a:lnTo>
                    <a:pt x="613829" y="1542453"/>
                  </a:lnTo>
                  <a:lnTo>
                    <a:pt x="620369" y="1546263"/>
                  </a:lnTo>
                  <a:lnTo>
                    <a:pt x="627265" y="1550073"/>
                  </a:lnTo>
                  <a:lnTo>
                    <a:pt x="634517" y="1555153"/>
                  </a:lnTo>
                  <a:lnTo>
                    <a:pt x="642150" y="1558963"/>
                  </a:lnTo>
                  <a:lnTo>
                    <a:pt x="650176" y="1565313"/>
                  </a:lnTo>
                  <a:lnTo>
                    <a:pt x="658660" y="1570393"/>
                  </a:lnTo>
                  <a:lnTo>
                    <a:pt x="667613" y="1578013"/>
                  </a:lnTo>
                  <a:lnTo>
                    <a:pt x="677075" y="1584363"/>
                  </a:lnTo>
                  <a:lnTo>
                    <a:pt x="684860" y="1590713"/>
                  </a:lnTo>
                  <a:lnTo>
                    <a:pt x="692213" y="1597063"/>
                  </a:lnTo>
                  <a:lnTo>
                    <a:pt x="699147" y="1602143"/>
                  </a:lnTo>
                  <a:lnTo>
                    <a:pt x="705650" y="1608493"/>
                  </a:lnTo>
                  <a:lnTo>
                    <a:pt x="711784" y="1613573"/>
                  </a:lnTo>
                  <a:lnTo>
                    <a:pt x="717461" y="1618653"/>
                  </a:lnTo>
                  <a:lnTo>
                    <a:pt x="722642" y="1623733"/>
                  </a:lnTo>
                  <a:lnTo>
                    <a:pt x="727367" y="1628813"/>
                  </a:lnTo>
                  <a:lnTo>
                    <a:pt x="733336" y="1635163"/>
                  </a:lnTo>
                  <a:lnTo>
                    <a:pt x="750100" y="1671993"/>
                  </a:lnTo>
                  <a:lnTo>
                    <a:pt x="750100" y="1555559"/>
                  </a:lnTo>
                  <a:lnTo>
                    <a:pt x="747077" y="1552613"/>
                  </a:lnTo>
                  <a:lnTo>
                    <a:pt x="732713" y="1539913"/>
                  </a:lnTo>
                  <a:lnTo>
                    <a:pt x="723328" y="1532293"/>
                  </a:lnTo>
                  <a:lnTo>
                    <a:pt x="717080" y="1527213"/>
                  </a:lnTo>
                  <a:lnTo>
                    <a:pt x="700925" y="1514513"/>
                  </a:lnTo>
                  <a:lnTo>
                    <a:pt x="685228" y="1504353"/>
                  </a:lnTo>
                  <a:lnTo>
                    <a:pt x="669963" y="1494193"/>
                  </a:lnTo>
                  <a:lnTo>
                    <a:pt x="655104" y="1486573"/>
                  </a:lnTo>
                  <a:lnTo>
                    <a:pt x="640715" y="1478953"/>
                  </a:lnTo>
                  <a:lnTo>
                    <a:pt x="626719" y="1473873"/>
                  </a:lnTo>
                  <a:lnTo>
                    <a:pt x="613092" y="1470063"/>
                  </a:lnTo>
                  <a:lnTo>
                    <a:pt x="599859" y="1467523"/>
                  </a:lnTo>
                  <a:lnTo>
                    <a:pt x="586879" y="1466253"/>
                  </a:lnTo>
                  <a:lnTo>
                    <a:pt x="574230" y="1467523"/>
                  </a:lnTo>
                  <a:lnTo>
                    <a:pt x="538200" y="1481493"/>
                  </a:lnTo>
                  <a:lnTo>
                    <a:pt x="504736" y="1514513"/>
                  </a:lnTo>
                  <a:lnTo>
                    <a:pt x="482460" y="1555153"/>
                  </a:lnTo>
                  <a:lnTo>
                    <a:pt x="477659" y="1585633"/>
                  </a:lnTo>
                  <a:lnTo>
                    <a:pt x="477837" y="1594523"/>
                  </a:lnTo>
                  <a:lnTo>
                    <a:pt x="489127" y="1633893"/>
                  </a:lnTo>
                  <a:lnTo>
                    <a:pt x="515277" y="1671993"/>
                  </a:lnTo>
                  <a:lnTo>
                    <a:pt x="554329" y="1710093"/>
                  </a:lnTo>
                  <a:lnTo>
                    <a:pt x="586041" y="1735493"/>
                  </a:lnTo>
                  <a:lnTo>
                    <a:pt x="601776" y="1745653"/>
                  </a:lnTo>
                  <a:lnTo>
                    <a:pt x="617042" y="1755813"/>
                  </a:lnTo>
                  <a:lnTo>
                    <a:pt x="631863" y="1763433"/>
                  </a:lnTo>
                  <a:lnTo>
                    <a:pt x="646328" y="1771053"/>
                  </a:lnTo>
                  <a:lnTo>
                    <a:pt x="660412" y="1776133"/>
                  </a:lnTo>
                  <a:lnTo>
                    <a:pt x="674090" y="1779943"/>
                  </a:lnTo>
                  <a:lnTo>
                    <a:pt x="687362" y="1782483"/>
                  </a:lnTo>
                  <a:lnTo>
                    <a:pt x="712914" y="1782483"/>
                  </a:lnTo>
                  <a:lnTo>
                    <a:pt x="748804" y="1768513"/>
                  </a:lnTo>
                  <a:lnTo>
                    <a:pt x="782231" y="1735493"/>
                  </a:lnTo>
                  <a:lnTo>
                    <a:pt x="804722" y="1694853"/>
                  </a:lnTo>
                  <a:lnTo>
                    <a:pt x="808139" y="1682153"/>
                  </a:lnTo>
                  <a:lnTo>
                    <a:pt x="809612" y="1668183"/>
                  </a:lnTo>
                  <a:close/>
                </a:path>
                <a:path w="1937385" h="4224020">
                  <a:moveTo>
                    <a:pt x="1012228" y="1421803"/>
                  </a:moveTo>
                  <a:lnTo>
                    <a:pt x="1010323" y="1417993"/>
                  </a:lnTo>
                  <a:lnTo>
                    <a:pt x="1009053" y="1416723"/>
                  </a:lnTo>
                  <a:lnTo>
                    <a:pt x="1007148" y="1414183"/>
                  </a:lnTo>
                  <a:lnTo>
                    <a:pt x="1001941" y="1409103"/>
                  </a:lnTo>
                  <a:lnTo>
                    <a:pt x="998639" y="1406563"/>
                  </a:lnTo>
                  <a:lnTo>
                    <a:pt x="994575" y="1402753"/>
                  </a:lnTo>
                  <a:lnTo>
                    <a:pt x="990638" y="1400213"/>
                  </a:lnTo>
                  <a:lnTo>
                    <a:pt x="987082" y="1397673"/>
                  </a:lnTo>
                  <a:lnTo>
                    <a:pt x="983907" y="1395133"/>
                  </a:lnTo>
                  <a:lnTo>
                    <a:pt x="980605" y="1393863"/>
                  </a:lnTo>
                  <a:lnTo>
                    <a:pt x="977811" y="1392593"/>
                  </a:lnTo>
                  <a:lnTo>
                    <a:pt x="975525" y="1392593"/>
                  </a:lnTo>
                  <a:lnTo>
                    <a:pt x="973112" y="1391323"/>
                  </a:lnTo>
                  <a:lnTo>
                    <a:pt x="970953" y="1391323"/>
                  </a:lnTo>
                  <a:lnTo>
                    <a:pt x="969302" y="1392593"/>
                  </a:lnTo>
                  <a:lnTo>
                    <a:pt x="967524" y="1392593"/>
                  </a:lnTo>
                  <a:lnTo>
                    <a:pt x="966127" y="1393863"/>
                  </a:lnTo>
                  <a:lnTo>
                    <a:pt x="964984" y="1395133"/>
                  </a:lnTo>
                  <a:lnTo>
                    <a:pt x="882688" y="1501813"/>
                  </a:lnTo>
                  <a:lnTo>
                    <a:pt x="874433" y="1445933"/>
                  </a:lnTo>
                  <a:lnTo>
                    <a:pt x="868781" y="1406563"/>
                  </a:lnTo>
                  <a:lnTo>
                    <a:pt x="858812" y="1362113"/>
                  </a:lnTo>
                  <a:lnTo>
                    <a:pt x="842365" y="1317663"/>
                  </a:lnTo>
                  <a:lnTo>
                    <a:pt x="815822" y="1283373"/>
                  </a:lnTo>
                  <a:lnTo>
                    <a:pt x="779360" y="1259243"/>
                  </a:lnTo>
                  <a:lnTo>
                    <a:pt x="762381" y="1254163"/>
                  </a:lnTo>
                  <a:lnTo>
                    <a:pt x="745007" y="1254163"/>
                  </a:lnTo>
                  <a:lnTo>
                    <a:pt x="701078" y="1269403"/>
                  </a:lnTo>
                  <a:lnTo>
                    <a:pt x="667296" y="1302423"/>
                  </a:lnTo>
                  <a:lnTo>
                    <a:pt x="662279" y="1310043"/>
                  </a:lnTo>
                  <a:lnTo>
                    <a:pt x="657733" y="1316393"/>
                  </a:lnTo>
                  <a:lnTo>
                    <a:pt x="653605" y="1324013"/>
                  </a:lnTo>
                  <a:lnTo>
                    <a:pt x="649897" y="1330363"/>
                  </a:lnTo>
                  <a:lnTo>
                    <a:pt x="646557" y="1337983"/>
                  </a:lnTo>
                  <a:lnTo>
                    <a:pt x="643585" y="1344333"/>
                  </a:lnTo>
                  <a:lnTo>
                    <a:pt x="640981" y="1351953"/>
                  </a:lnTo>
                  <a:lnTo>
                    <a:pt x="638721" y="1358303"/>
                  </a:lnTo>
                  <a:lnTo>
                    <a:pt x="635800" y="1367193"/>
                  </a:lnTo>
                  <a:lnTo>
                    <a:pt x="633895" y="1374813"/>
                  </a:lnTo>
                  <a:lnTo>
                    <a:pt x="631863" y="1387513"/>
                  </a:lnTo>
                  <a:lnTo>
                    <a:pt x="631723" y="1390053"/>
                  </a:lnTo>
                  <a:lnTo>
                    <a:pt x="631723" y="1393863"/>
                  </a:lnTo>
                  <a:lnTo>
                    <a:pt x="632244" y="1398943"/>
                  </a:lnTo>
                  <a:lnTo>
                    <a:pt x="632752" y="1401483"/>
                  </a:lnTo>
                  <a:lnTo>
                    <a:pt x="634022" y="1404023"/>
                  </a:lnTo>
                  <a:lnTo>
                    <a:pt x="635038" y="1405293"/>
                  </a:lnTo>
                  <a:lnTo>
                    <a:pt x="637578" y="1409103"/>
                  </a:lnTo>
                  <a:lnTo>
                    <a:pt x="639229" y="1410373"/>
                  </a:lnTo>
                  <a:lnTo>
                    <a:pt x="643293" y="1414183"/>
                  </a:lnTo>
                  <a:lnTo>
                    <a:pt x="645833" y="1416723"/>
                  </a:lnTo>
                  <a:lnTo>
                    <a:pt x="649135" y="1419263"/>
                  </a:lnTo>
                  <a:lnTo>
                    <a:pt x="653834" y="1423073"/>
                  </a:lnTo>
                  <a:lnTo>
                    <a:pt x="658025" y="1425613"/>
                  </a:lnTo>
                  <a:lnTo>
                    <a:pt x="665137" y="1430693"/>
                  </a:lnTo>
                  <a:lnTo>
                    <a:pt x="668058" y="1431963"/>
                  </a:lnTo>
                  <a:lnTo>
                    <a:pt x="670471" y="1433233"/>
                  </a:lnTo>
                  <a:lnTo>
                    <a:pt x="672884" y="1433233"/>
                  </a:lnTo>
                  <a:lnTo>
                    <a:pt x="674789" y="1434503"/>
                  </a:lnTo>
                  <a:lnTo>
                    <a:pt x="676440" y="1433233"/>
                  </a:lnTo>
                  <a:lnTo>
                    <a:pt x="679234" y="1433233"/>
                  </a:lnTo>
                  <a:lnTo>
                    <a:pt x="680123" y="1431963"/>
                  </a:lnTo>
                  <a:lnTo>
                    <a:pt x="681520" y="1429423"/>
                  </a:lnTo>
                  <a:lnTo>
                    <a:pt x="682409" y="1426883"/>
                  </a:lnTo>
                  <a:lnTo>
                    <a:pt x="682663" y="1421803"/>
                  </a:lnTo>
                  <a:lnTo>
                    <a:pt x="683044" y="1416723"/>
                  </a:lnTo>
                  <a:lnTo>
                    <a:pt x="693089" y="1376083"/>
                  </a:lnTo>
                  <a:lnTo>
                    <a:pt x="718858" y="1344333"/>
                  </a:lnTo>
                  <a:lnTo>
                    <a:pt x="723938" y="1340523"/>
                  </a:lnTo>
                  <a:lnTo>
                    <a:pt x="729145" y="1339253"/>
                  </a:lnTo>
                  <a:lnTo>
                    <a:pt x="739686" y="1337983"/>
                  </a:lnTo>
                  <a:lnTo>
                    <a:pt x="755434" y="1341793"/>
                  </a:lnTo>
                  <a:lnTo>
                    <a:pt x="760387" y="1344333"/>
                  </a:lnTo>
                  <a:lnTo>
                    <a:pt x="765086" y="1348143"/>
                  </a:lnTo>
                  <a:lnTo>
                    <a:pt x="770039" y="1351953"/>
                  </a:lnTo>
                  <a:lnTo>
                    <a:pt x="792899" y="1383703"/>
                  </a:lnTo>
                  <a:lnTo>
                    <a:pt x="795985" y="1390053"/>
                  </a:lnTo>
                  <a:lnTo>
                    <a:pt x="809726" y="1433233"/>
                  </a:lnTo>
                  <a:lnTo>
                    <a:pt x="813981" y="1457363"/>
                  </a:lnTo>
                  <a:lnTo>
                    <a:pt x="828332" y="1542453"/>
                  </a:lnTo>
                  <a:lnTo>
                    <a:pt x="829094" y="1547533"/>
                  </a:lnTo>
                  <a:lnTo>
                    <a:pt x="829983" y="1552613"/>
                  </a:lnTo>
                  <a:lnTo>
                    <a:pt x="831126" y="1555153"/>
                  </a:lnTo>
                  <a:lnTo>
                    <a:pt x="832269" y="1558963"/>
                  </a:lnTo>
                  <a:lnTo>
                    <a:pt x="833666" y="1562773"/>
                  </a:lnTo>
                  <a:lnTo>
                    <a:pt x="835304" y="1565313"/>
                  </a:lnTo>
                  <a:lnTo>
                    <a:pt x="837095" y="1569123"/>
                  </a:lnTo>
                  <a:lnTo>
                    <a:pt x="839381" y="1571663"/>
                  </a:lnTo>
                  <a:lnTo>
                    <a:pt x="845350" y="1578013"/>
                  </a:lnTo>
                  <a:lnTo>
                    <a:pt x="849160" y="1580553"/>
                  </a:lnTo>
                  <a:lnTo>
                    <a:pt x="853732" y="1584363"/>
                  </a:lnTo>
                  <a:lnTo>
                    <a:pt x="858685" y="1588173"/>
                  </a:lnTo>
                  <a:lnTo>
                    <a:pt x="862876" y="1590713"/>
                  </a:lnTo>
                  <a:lnTo>
                    <a:pt x="866432" y="1593253"/>
                  </a:lnTo>
                  <a:lnTo>
                    <a:pt x="870115" y="1594523"/>
                  </a:lnTo>
                  <a:lnTo>
                    <a:pt x="873163" y="1595793"/>
                  </a:lnTo>
                  <a:lnTo>
                    <a:pt x="878497" y="1595793"/>
                  </a:lnTo>
                  <a:lnTo>
                    <a:pt x="881037" y="1594523"/>
                  </a:lnTo>
                  <a:lnTo>
                    <a:pt x="883323" y="1591983"/>
                  </a:lnTo>
                  <a:lnTo>
                    <a:pt x="885609" y="1590713"/>
                  </a:lnTo>
                  <a:lnTo>
                    <a:pt x="887895" y="1588173"/>
                  </a:lnTo>
                  <a:lnTo>
                    <a:pt x="890308" y="1585633"/>
                  </a:lnTo>
                  <a:lnTo>
                    <a:pt x="954252" y="1501813"/>
                  </a:lnTo>
                  <a:lnTo>
                    <a:pt x="1010450" y="1428153"/>
                  </a:lnTo>
                  <a:lnTo>
                    <a:pt x="1011466" y="1426883"/>
                  </a:lnTo>
                  <a:lnTo>
                    <a:pt x="1012101" y="1425613"/>
                  </a:lnTo>
                  <a:lnTo>
                    <a:pt x="1012228" y="1421803"/>
                  </a:lnTo>
                  <a:close/>
                </a:path>
                <a:path w="1937385" h="4224020">
                  <a:moveTo>
                    <a:pt x="1253045" y="2723172"/>
                  </a:moveTo>
                  <a:lnTo>
                    <a:pt x="1246924" y="2683802"/>
                  </a:lnTo>
                  <a:lnTo>
                    <a:pt x="1225626" y="2645702"/>
                  </a:lnTo>
                  <a:lnTo>
                    <a:pt x="1193584" y="2610561"/>
                  </a:lnTo>
                  <a:lnTo>
                    <a:pt x="1193584" y="2726982"/>
                  </a:lnTo>
                  <a:lnTo>
                    <a:pt x="1193330" y="2733332"/>
                  </a:lnTo>
                  <a:lnTo>
                    <a:pt x="1171486" y="2767622"/>
                  </a:lnTo>
                  <a:lnTo>
                    <a:pt x="1152880" y="2772702"/>
                  </a:lnTo>
                  <a:lnTo>
                    <a:pt x="1146213" y="2772702"/>
                  </a:lnTo>
                  <a:lnTo>
                    <a:pt x="1138974" y="2770162"/>
                  </a:lnTo>
                  <a:lnTo>
                    <a:pt x="1131087" y="2768892"/>
                  </a:lnTo>
                  <a:lnTo>
                    <a:pt x="1122489" y="2765082"/>
                  </a:lnTo>
                  <a:lnTo>
                    <a:pt x="1113180" y="2760002"/>
                  </a:lnTo>
                  <a:lnTo>
                    <a:pt x="1103160" y="2754922"/>
                  </a:lnTo>
                  <a:lnTo>
                    <a:pt x="1092250" y="2748572"/>
                  </a:lnTo>
                  <a:lnTo>
                    <a:pt x="1080312" y="2739682"/>
                  </a:lnTo>
                  <a:lnTo>
                    <a:pt x="1067346" y="2730792"/>
                  </a:lnTo>
                  <a:lnTo>
                    <a:pt x="1053376" y="2720632"/>
                  </a:lnTo>
                  <a:lnTo>
                    <a:pt x="1041996" y="2711742"/>
                  </a:lnTo>
                  <a:lnTo>
                    <a:pt x="1031494" y="2702852"/>
                  </a:lnTo>
                  <a:lnTo>
                    <a:pt x="1021905" y="2693962"/>
                  </a:lnTo>
                  <a:lnTo>
                    <a:pt x="1013244" y="2686342"/>
                  </a:lnTo>
                  <a:lnTo>
                    <a:pt x="988479" y="2657132"/>
                  </a:lnTo>
                  <a:lnTo>
                    <a:pt x="980351" y="2630462"/>
                  </a:lnTo>
                  <a:lnTo>
                    <a:pt x="981087" y="2624112"/>
                  </a:lnTo>
                  <a:lnTo>
                    <a:pt x="1002068" y="2593632"/>
                  </a:lnTo>
                  <a:lnTo>
                    <a:pt x="1006259" y="2591092"/>
                  </a:lnTo>
                  <a:lnTo>
                    <a:pt x="1011085" y="2588552"/>
                  </a:lnTo>
                  <a:lnTo>
                    <a:pt x="1021880" y="2587282"/>
                  </a:lnTo>
                  <a:lnTo>
                    <a:pt x="1027976" y="2587282"/>
                  </a:lnTo>
                  <a:lnTo>
                    <a:pt x="1034707" y="2589822"/>
                  </a:lnTo>
                  <a:lnTo>
                    <a:pt x="1041311" y="2591092"/>
                  </a:lnTo>
                  <a:lnTo>
                    <a:pt x="1048931" y="2593632"/>
                  </a:lnTo>
                  <a:lnTo>
                    <a:pt x="1057313" y="2597442"/>
                  </a:lnTo>
                  <a:lnTo>
                    <a:pt x="1063802" y="2601252"/>
                  </a:lnTo>
                  <a:lnTo>
                    <a:pt x="1070711" y="2605062"/>
                  </a:lnTo>
                  <a:lnTo>
                    <a:pt x="1077988" y="2610142"/>
                  </a:lnTo>
                  <a:lnTo>
                    <a:pt x="1085634" y="2613952"/>
                  </a:lnTo>
                  <a:lnTo>
                    <a:pt x="1093597" y="2620302"/>
                  </a:lnTo>
                  <a:lnTo>
                    <a:pt x="1102093" y="2626652"/>
                  </a:lnTo>
                  <a:lnTo>
                    <a:pt x="1111072" y="2633002"/>
                  </a:lnTo>
                  <a:lnTo>
                    <a:pt x="1120559" y="2639352"/>
                  </a:lnTo>
                  <a:lnTo>
                    <a:pt x="1128280" y="2645702"/>
                  </a:lnTo>
                  <a:lnTo>
                    <a:pt x="1135646" y="2652052"/>
                  </a:lnTo>
                  <a:lnTo>
                    <a:pt x="1142606" y="2657132"/>
                  </a:lnTo>
                  <a:lnTo>
                    <a:pt x="1149134" y="2663482"/>
                  </a:lnTo>
                  <a:lnTo>
                    <a:pt x="1176820" y="2690152"/>
                  </a:lnTo>
                  <a:lnTo>
                    <a:pt x="1192441" y="2721902"/>
                  </a:lnTo>
                  <a:lnTo>
                    <a:pt x="1193584" y="2726982"/>
                  </a:lnTo>
                  <a:lnTo>
                    <a:pt x="1193584" y="2610561"/>
                  </a:lnTo>
                  <a:lnTo>
                    <a:pt x="1190548" y="2607602"/>
                  </a:lnTo>
                  <a:lnTo>
                    <a:pt x="1176197" y="2594902"/>
                  </a:lnTo>
                  <a:lnTo>
                    <a:pt x="1166812" y="2587282"/>
                  </a:lnTo>
                  <a:lnTo>
                    <a:pt x="1160564" y="2582202"/>
                  </a:lnTo>
                  <a:lnTo>
                    <a:pt x="1144397" y="2569502"/>
                  </a:lnTo>
                  <a:lnTo>
                    <a:pt x="1128661" y="2559342"/>
                  </a:lnTo>
                  <a:lnTo>
                    <a:pt x="1113396" y="2549182"/>
                  </a:lnTo>
                  <a:lnTo>
                    <a:pt x="1098588" y="2541562"/>
                  </a:lnTo>
                  <a:lnTo>
                    <a:pt x="1084199" y="2533942"/>
                  </a:lnTo>
                  <a:lnTo>
                    <a:pt x="1070178" y="2528862"/>
                  </a:lnTo>
                  <a:lnTo>
                    <a:pt x="1056525" y="2525052"/>
                  </a:lnTo>
                  <a:lnTo>
                    <a:pt x="1043216" y="2522512"/>
                  </a:lnTo>
                  <a:lnTo>
                    <a:pt x="1030300" y="2521242"/>
                  </a:lnTo>
                  <a:lnTo>
                    <a:pt x="1017701" y="2522512"/>
                  </a:lnTo>
                  <a:lnTo>
                    <a:pt x="981684" y="2536482"/>
                  </a:lnTo>
                  <a:lnTo>
                    <a:pt x="948220" y="2569502"/>
                  </a:lnTo>
                  <a:lnTo>
                    <a:pt x="925893" y="2610142"/>
                  </a:lnTo>
                  <a:lnTo>
                    <a:pt x="921143" y="2640622"/>
                  </a:lnTo>
                  <a:lnTo>
                    <a:pt x="921321" y="2649512"/>
                  </a:lnTo>
                  <a:lnTo>
                    <a:pt x="932611" y="2688882"/>
                  </a:lnTo>
                  <a:lnTo>
                    <a:pt x="958761" y="2726982"/>
                  </a:lnTo>
                  <a:lnTo>
                    <a:pt x="997813" y="2765082"/>
                  </a:lnTo>
                  <a:lnTo>
                    <a:pt x="1029525" y="2790482"/>
                  </a:lnTo>
                  <a:lnTo>
                    <a:pt x="1045260" y="2800642"/>
                  </a:lnTo>
                  <a:lnTo>
                    <a:pt x="1060526" y="2810802"/>
                  </a:lnTo>
                  <a:lnTo>
                    <a:pt x="1075347" y="2818422"/>
                  </a:lnTo>
                  <a:lnTo>
                    <a:pt x="1089799" y="2826042"/>
                  </a:lnTo>
                  <a:lnTo>
                    <a:pt x="1103858" y="2831122"/>
                  </a:lnTo>
                  <a:lnTo>
                    <a:pt x="1117523" y="2834932"/>
                  </a:lnTo>
                  <a:lnTo>
                    <a:pt x="1130846" y="2837472"/>
                  </a:lnTo>
                  <a:lnTo>
                    <a:pt x="1156347" y="2837472"/>
                  </a:lnTo>
                  <a:lnTo>
                    <a:pt x="1192288" y="2823502"/>
                  </a:lnTo>
                  <a:lnTo>
                    <a:pt x="1225715" y="2790482"/>
                  </a:lnTo>
                  <a:lnTo>
                    <a:pt x="1248206" y="2749842"/>
                  </a:lnTo>
                  <a:lnTo>
                    <a:pt x="1251623" y="2737142"/>
                  </a:lnTo>
                  <a:lnTo>
                    <a:pt x="1253045" y="2723172"/>
                  </a:lnTo>
                  <a:close/>
                </a:path>
                <a:path w="1937385" h="4224020">
                  <a:moveTo>
                    <a:pt x="1419898" y="2493302"/>
                  </a:moveTo>
                  <a:lnTo>
                    <a:pt x="1419275" y="2481872"/>
                  </a:lnTo>
                  <a:lnTo>
                    <a:pt x="1417421" y="2471712"/>
                  </a:lnTo>
                  <a:lnTo>
                    <a:pt x="1417066" y="2470442"/>
                  </a:lnTo>
                  <a:lnTo>
                    <a:pt x="1414322" y="2460282"/>
                  </a:lnTo>
                  <a:lnTo>
                    <a:pt x="1409992" y="2451392"/>
                  </a:lnTo>
                  <a:lnTo>
                    <a:pt x="1404467" y="2441232"/>
                  </a:lnTo>
                  <a:lnTo>
                    <a:pt x="1397609" y="2432342"/>
                  </a:lnTo>
                  <a:lnTo>
                    <a:pt x="1394091" y="2428532"/>
                  </a:lnTo>
                  <a:lnTo>
                    <a:pt x="1389418" y="2423452"/>
                  </a:lnTo>
                  <a:lnTo>
                    <a:pt x="1379893" y="2415832"/>
                  </a:lnTo>
                  <a:lnTo>
                    <a:pt x="1373695" y="2410752"/>
                  </a:lnTo>
                  <a:lnTo>
                    <a:pt x="1367294" y="2406942"/>
                  </a:lnTo>
                  <a:lnTo>
                    <a:pt x="1360690" y="2404402"/>
                  </a:lnTo>
                  <a:lnTo>
                    <a:pt x="1353858" y="2401862"/>
                  </a:lnTo>
                  <a:lnTo>
                    <a:pt x="1339837" y="2399322"/>
                  </a:lnTo>
                  <a:lnTo>
                    <a:pt x="1325537" y="2399322"/>
                  </a:lnTo>
                  <a:lnTo>
                    <a:pt x="1282941" y="2417102"/>
                  </a:lnTo>
                  <a:lnTo>
                    <a:pt x="1269911" y="2428532"/>
                  </a:lnTo>
                  <a:lnTo>
                    <a:pt x="1269276" y="2427262"/>
                  </a:lnTo>
                  <a:lnTo>
                    <a:pt x="1276832" y="2391702"/>
                  </a:lnTo>
                  <a:lnTo>
                    <a:pt x="1276553" y="2386622"/>
                  </a:lnTo>
                  <a:lnTo>
                    <a:pt x="1276362" y="2385352"/>
                  </a:lnTo>
                  <a:lnTo>
                    <a:pt x="1275613" y="2380272"/>
                  </a:lnTo>
                  <a:lnTo>
                    <a:pt x="1262037" y="2349792"/>
                  </a:lnTo>
                  <a:lnTo>
                    <a:pt x="1257655" y="2343442"/>
                  </a:lnTo>
                  <a:lnTo>
                    <a:pt x="1225181" y="2318042"/>
                  </a:lnTo>
                  <a:lnTo>
                    <a:pt x="1191793" y="2309152"/>
                  </a:lnTo>
                  <a:lnTo>
                    <a:pt x="1166698" y="2312962"/>
                  </a:lnTo>
                  <a:lnTo>
                    <a:pt x="1133919" y="2333282"/>
                  </a:lnTo>
                  <a:lnTo>
                    <a:pt x="1104976" y="2365032"/>
                  </a:lnTo>
                  <a:lnTo>
                    <a:pt x="1088186" y="2395512"/>
                  </a:lnTo>
                  <a:lnTo>
                    <a:pt x="1085215" y="2401862"/>
                  </a:lnTo>
                  <a:lnTo>
                    <a:pt x="1080554" y="2415832"/>
                  </a:lnTo>
                  <a:lnTo>
                    <a:pt x="1078014" y="2424722"/>
                  </a:lnTo>
                  <a:lnTo>
                    <a:pt x="1076363" y="2431072"/>
                  </a:lnTo>
                  <a:lnTo>
                    <a:pt x="1075728" y="2438692"/>
                  </a:lnTo>
                  <a:lnTo>
                    <a:pt x="1074966" y="2445042"/>
                  </a:lnTo>
                  <a:lnTo>
                    <a:pt x="1080427" y="2462822"/>
                  </a:lnTo>
                  <a:lnTo>
                    <a:pt x="1082078" y="2465362"/>
                  </a:lnTo>
                  <a:lnTo>
                    <a:pt x="1084237" y="2466632"/>
                  </a:lnTo>
                  <a:lnTo>
                    <a:pt x="1086523" y="2469172"/>
                  </a:lnTo>
                  <a:lnTo>
                    <a:pt x="1089317" y="2471712"/>
                  </a:lnTo>
                  <a:lnTo>
                    <a:pt x="1092873" y="2474252"/>
                  </a:lnTo>
                  <a:lnTo>
                    <a:pt x="1097064" y="2476792"/>
                  </a:lnTo>
                  <a:lnTo>
                    <a:pt x="1100620" y="2479332"/>
                  </a:lnTo>
                  <a:lnTo>
                    <a:pt x="1103414" y="2481872"/>
                  </a:lnTo>
                  <a:lnTo>
                    <a:pt x="1106335" y="2483142"/>
                  </a:lnTo>
                  <a:lnTo>
                    <a:pt x="1108748" y="2484412"/>
                  </a:lnTo>
                  <a:lnTo>
                    <a:pt x="1112304" y="2485682"/>
                  </a:lnTo>
                  <a:lnTo>
                    <a:pt x="1113828" y="2485682"/>
                  </a:lnTo>
                  <a:lnTo>
                    <a:pt x="1116114" y="2484412"/>
                  </a:lnTo>
                  <a:lnTo>
                    <a:pt x="1117130" y="2483142"/>
                  </a:lnTo>
                  <a:lnTo>
                    <a:pt x="1119289" y="2480602"/>
                  </a:lnTo>
                  <a:lnTo>
                    <a:pt x="1120178" y="2478062"/>
                  </a:lnTo>
                  <a:lnTo>
                    <a:pt x="1121194" y="2466632"/>
                  </a:lnTo>
                  <a:lnTo>
                    <a:pt x="1122083" y="2460282"/>
                  </a:lnTo>
                  <a:lnTo>
                    <a:pt x="1123480" y="2453932"/>
                  </a:lnTo>
                  <a:lnTo>
                    <a:pt x="1124750" y="2446312"/>
                  </a:lnTo>
                  <a:lnTo>
                    <a:pt x="1126782" y="2438692"/>
                  </a:lnTo>
                  <a:lnTo>
                    <a:pt x="1142149" y="2408212"/>
                  </a:lnTo>
                  <a:lnTo>
                    <a:pt x="1147102" y="2400592"/>
                  </a:lnTo>
                  <a:lnTo>
                    <a:pt x="1152309" y="2396782"/>
                  </a:lnTo>
                  <a:lnTo>
                    <a:pt x="1157643" y="2392972"/>
                  </a:lnTo>
                  <a:lnTo>
                    <a:pt x="1163104" y="2389162"/>
                  </a:lnTo>
                  <a:lnTo>
                    <a:pt x="1179106" y="2385352"/>
                  </a:lnTo>
                  <a:lnTo>
                    <a:pt x="1195108" y="2389162"/>
                  </a:lnTo>
                  <a:lnTo>
                    <a:pt x="1221778" y="2418372"/>
                  </a:lnTo>
                  <a:lnTo>
                    <a:pt x="1223937" y="2438692"/>
                  </a:lnTo>
                  <a:lnTo>
                    <a:pt x="1222667" y="2446312"/>
                  </a:lnTo>
                  <a:lnTo>
                    <a:pt x="1219619" y="2453932"/>
                  </a:lnTo>
                  <a:lnTo>
                    <a:pt x="1213993" y="2465362"/>
                  </a:lnTo>
                  <a:lnTo>
                    <a:pt x="1210259" y="2471712"/>
                  </a:lnTo>
                  <a:lnTo>
                    <a:pt x="1205903" y="2476792"/>
                  </a:lnTo>
                  <a:lnTo>
                    <a:pt x="1186345" y="2502192"/>
                  </a:lnTo>
                  <a:lnTo>
                    <a:pt x="1184821" y="2507272"/>
                  </a:lnTo>
                  <a:lnTo>
                    <a:pt x="1185075" y="2509812"/>
                  </a:lnTo>
                  <a:lnTo>
                    <a:pt x="1185837" y="2511082"/>
                  </a:lnTo>
                  <a:lnTo>
                    <a:pt x="1186726" y="2513622"/>
                  </a:lnTo>
                  <a:lnTo>
                    <a:pt x="1188250" y="2514892"/>
                  </a:lnTo>
                  <a:lnTo>
                    <a:pt x="1192822" y="2519972"/>
                  </a:lnTo>
                  <a:lnTo>
                    <a:pt x="1196124" y="2522512"/>
                  </a:lnTo>
                  <a:lnTo>
                    <a:pt x="1200188" y="2525052"/>
                  </a:lnTo>
                  <a:lnTo>
                    <a:pt x="1204506" y="2528862"/>
                  </a:lnTo>
                  <a:lnTo>
                    <a:pt x="1208189" y="2531402"/>
                  </a:lnTo>
                  <a:lnTo>
                    <a:pt x="1211110" y="2532672"/>
                  </a:lnTo>
                  <a:lnTo>
                    <a:pt x="1214158" y="2535212"/>
                  </a:lnTo>
                  <a:lnTo>
                    <a:pt x="1216698" y="2536482"/>
                  </a:lnTo>
                  <a:lnTo>
                    <a:pt x="1222921" y="2536482"/>
                  </a:lnTo>
                  <a:lnTo>
                    <a:pt x="1224445" y="2535212"/>
                  </a:lnTo>
                  <a:lnTo>
                    <a:pt x="1225842" y="2535212"/>
                  </a:lnTo>
                  <a:lnTo>
                    <a:pt x="1227239" y="2533942"/>
                  </a:lnTo>
                  <a:lnTo>
                    <a:pt x="1228636" y="2531402"/>
                  </a:lnTo>
                  <a:lnTo>
                    <a:pt x="1246797" y="2508542"/>
                  </a:lnTo>
                  <a:lnTo>
                    <a:pt x="1277277" y="2478062"/>
                  </a:lnTo>
                  <a:lnTo>
                    <a:pt x="1292009" y="2472982"/>
                  </a:lnTo>
                  <a:lnTo>
                    <a:pt x="1299248" y="2470442"/>
                  </a:lnTo>
                  <a:lnTo>
                    <a:pt x="1306360" y="2470442"/>
                  </a:lnTo>
                  <a:lnTo>
                    <a:pt x="1320203" y="2472982"/>
                  </a:lnTo>
                  <a:lnTo>
                    <a:pt x="1349540" y="2502192"/>
                  </a:lnTo>
                  <a:lnTo>
                    <a:pt x="1351445" y="2521242"/>
                  </a:lnTo>
                  <a:lnTo>
                    <a:pt x="1350175" y="2527592"/>
                  </a:lnTo>
                  <a:lnTo>
                    <a:pt x="1347381" y="2535212"/>
                  </a:lnTo>
                  <a:lnTo>
                    <a:pt x="1342148" y="2546642"/>
                  </a:lnTo>
                  <a:lnTo>
                    <a:pt x="1338643" y="2551722"/>
                  </a:lnTo>
                  <a:lnTo>
                    <a:pt x="1334554" y="2558072"/>
                  </a:lnTo>
                  <a:lnTo>
                    <a:pt x="1329258" y="2564422"/>
                  </a:lnTo>
                  <a:lnTo>
                    <a:pt x="1323898" y="2570772"/>
                  </a:lnTo>
                  <a:lnTo>
                    <a:pt x="1318450" y="2575852"/>
                  </a:lnTo>
                  <a:lnTo>
                    <a:pt x="1312964" y="2579662"/>
                  </a:lnTo>
                  <a:lnTo>
                    <a:pt x="1305598" y="2586012"/>
                  </a:lnTo>
                  <a:lnTo>
                    <a:pt x="1298740" y="2589822"/>
                  </a:lnTo>
                  <a:lnTo>
                    <a:pt x="1292517" y="2593632"/>
                  </a:lnTo>
                  <a:lnTo>
                    <a:pt x="1286167" y="2597442"/>
                  </a:lnTo>
                  <a:lnTo>
                    <a:pt x="1280833" y="2599982"/>
                  </a:lnTo>
                  <a:lnTo>
                    <a:pt x="1276261" y="2602522"/>
                  </a:lnTo>
                  <a:lnTo>
                    <a:pt x="1271816" y="2603792"/>
                  </a:lnTo>
                  <a:lnTo>
                    <a:pt x="1269022" y="2606332"/>
                  </a:lnTo>
                  <a:lnTo>
                    <a:pt x="1267879" y="2607602"/>
                  </a:lnTo>
                  <a:lnTo>
                    <a:pt x="1266228" y="2610142"/>
                  </a:lnTo>
                  <a:lnTo>
                    <a:pt x="1266228" y="2612682"/>
                  </a:lnTo>
                  <a:lnTo>
                    <a:pt x="1267879" y="2615222"/>
                  </a:lnTo>
                  <a:lnTo>
                    <a:pt x="1269657" y="2619032"/>
                  </a:lnTo>
                  <a:lnTo>
                    <a:pt x="1273848" y="2622842"/>
                  </a:lnTo>
                  <a:lnTo>
                    <a:pt x="1280579" y="2627922"/>
                  </a:lnTo>
                  <a:lnTo>
                    <a:pt x="1284643" y="2630462"/>
                  </a:lnTo>
                  <a:lnTo>
                    <a:pt x="1288199" y="2633002"/>
                  </a:lnTo>
                  <a:lnTo>
                    <a:pt x="1294295" y="2638082"/>
                  </a:lnTo>
                  <a:lnTo>
                    <a:pt x="1296962" y="2639352"/>
                  </a:lnTo>
                  <a:lnTo>
                    <a:pt x="1299121" y="2640622"/>
                  </a:lnTo>
                  <a:lnTo>
                    <a:pt x="1301407" y="2640622"/>
                  </a:lnTo>
                  <a:lnTo>
                    <a:pt x="1303566" y="2641892"/>
                  </a:lnTo>
                  <a:lnTo>
                    <a:pt x="1305471" y="2641892"/>
                  </a:lnTo>
                  <a:lnTo>
                    <a:pt x="1307249" y="2643162"/>
                  </a:lnTo>
                  <a:lnTo>
                    <a:pt x="1309281" y="2643162"/>
                  </a:lnTo>
                  <a:lnTo>
                    <a:pt x="1340269" y="2626652"/>
                  </a:lnTo>
                  <a:lnTo>
                    <a:pt x="1345399" y="2624112"/>
                  </a:lnTo>
                  <a:lnTo>
                    <a:pt x="1350708" y="2619032"/>
                  </a:lnTo>
                  <a:lnTo>
                    <a:pt x="1356156" y="2615222"/>
                  </a:lnTo>
                  <a:lnTo>
                    <a:pt x="1361732" y="2608872"/>
                  </a:lnTo>
                  <a:lnTo>
                    <a:pt x="1392085" y="2573312"/>
                  </a:lnTo>
                  <a:lnTo>
                    <a:pt x="1410627" y="2539022"/>
                  </a:lnTo>
                  <a:lnTo>
                    <a:pt x="1419313" y="2503462"/>
                  </a:lnTo>
                  <a:lnTo>
                    <a:pt x="1419898" y="2493302"/>
                  </a:lnTo>
                  <a:close/>
                </a:path>
                <a:path w="1937385" h="4224020">
                  <a:moveTo>
                    <a:pt x="1751952" y="4109135"/>
                  </a:moveTo>
                  <a:lnTo>
                    <a:pt x="1745780" y="4069715"/>
                  </a:lnTo>
                  <a:lnTo>
                    <a:pt x="1724533" y="4030954"/>
                  </a:lnTo>
                  <a:lnTo>
                    <a:pt x="1692440" y="3995788"/>
                  </a:lnTo>
                  <a:lnTo>
                    <a:pt x="1692440" y="4112895"/>
                  </a:lnTo>
                  <a:lnTo>
                    <a:pt x="1692313" y="4118610"/>
                  </a:lnTo>
                  <a:lnTo>
                    <a:pt x="1689265" y="4129659"/>
                  </a:lnTo>
                  <a:lnTo>
                    <a:pt x="1686471" y="4135120"/>
                  </a:lnTo>
                  <a:lnTo>
                    <a:pt x="1682280" y="4140581"/>
                  </a:lnTo>
                  <a:lnTo>
                    <a:pt x="1676692" y="4147947"/>
                  </a:lnTo>
                  <a:lnTo>
                    <a:pt x="1670342" y="4153027"/>
                  </a:lnTo>
                  <a:lnTo>
                    <a:pt x="1663357" y="4155821"/>
                  </a:lnTo>
                  <a:lnTo>
                    <a:pt x="1657832" y="4157510"/>
                  </a:lnTo>
                  <a:lnTo>
                    <a:pt x="1651736" y="4158196"/>
                  </a:lnTo>
                  <a:lnTo>
                    <a:pt x="1645069" y="4157840"/>
                  </a:lnTo>
                  <a:lnTo>
                    <a:pt x="1602016" y="4140454"/>
                  </a:lnTo>
                  <a:lnTo>
                    <a:pt x="1566252" y="4116438"/>
                  </a:lnTo>
                  <a:lnTo>
                    <a:pt x="1530350" y="4088295"/>
                  </a:lnTo>
                  <a:lnTo>
                    <a:pt x="1497622" y="4056723"/>
                  </a:lnTo>
                  <a:lnTo>
                    <a:pt x="1479702" y="4022331"/>
                  </a:lnTo>
                  <a:lnTo>
                    <a:pt x="1479334" y="4015867"/>
                  </a:lnTo>
                  <a:lnTo>
                    <a:pt x="1479994" y="4009593"/>
                  </a:lnTo>
                  <a:lnTo>
                    <a:pt x="1500924" y="3979291"/>
                  </a:lnTo>
                  <a:lnTo>
                    <a:pt x="1505242" y="3976243"/>
                  </a:lnTo>
                  <a:lnTo>
                    <a:pt x="1510068" y="3974465"/>
                  </a:lnTo>
                  <a:lnTo>
                    <a:pt x="1520736" y="3972941"/>
                  </a:lnTo>
                  <a:lnTo>
                    <a:pt x="1526832" y="3973322"/>
                  </a:lnTo>
                  <a:lnTo>
                    <a:pt x="1533563" y="3975100"/>
                  </a:lnTo>
                  <a:lnTo>
                    <a:pt x="1540294" y="3976751"/>
                  </a:lnTo>
                  <a:lnTo>
                    <a:pt x="1576857" y="3995420"/>
                  </a:lnTo>
                  <a:lnTo>
                    <a:pt x="1609953" y="4018381"/>
                  </a:lnTo>
                  <a:lnTo>
                    <a:pt x="1641487" y="4043121"/>
                  </a:lnTo>
                  <a:lnTo>
                    <a:pt x="1669707" y="4069715"/>
                  </a:lnTo>
                  <a:lnTo>
                    <a:pt x="1691424" y="4107053"/>
                  </a:lnTo>
                  <a:lnTo>
                    <a:pt x="1692440" y="4112895"/>
                  </a:lnTo>
                  <a:lnTo>
                    <a:pt x="1692440" y="3995788"/>
                  </a:lnTo>
                  <a:lnTo>
                    <a:pt x="1659420" y="3967734"/>
                  </a:lnTo>
                  <a:lnTo>
                    <a:pt x="1627581" y="3944963"/>
                  </a:lnTo>
                  <a:lnTo>
                    <a:pt x="1583105" y="3919753"/>
                  </a:lnTo>
                  <a:lnTo>
                    <a:pt x="1542199" y="3908044"/>
                  </a:lnTo>
                  <a:lnTo>
                    <a:pt x="1529219" y="3907383"/>
                  </a:lnTo>
                  <a:lnTo>
                    <a:pt x="1516570" y="3908463"/>
                  </a:lnTo>
                  <a:lnTo>
                    <a:pt x="1480591" y="3922522"/>
                  </a:lnTo>
                  <a:lnTo>
                    <a:pt x="1447076" y="3954907"/>
                  </a:lnTo>
                  <a:lnTo>
                    <a:pt x="1424800" y="3995521"/>
                  </a:lnTo>
                  <a:lnTo>
                    <a:pt x="1419910" y="4022128"/>
                  </a:lnTo>
                  <a:lnTo>
                    <a:pt x="1420177" y="4035323"/>
                  </a:lnTo>
                  <a:lnTo>
                    <a:pt x="1431467" y="4074490"/>
                  </a:lnTo>
                  <a:lnTo>
                    <a:pt x="1457617" y="4113149"/>
                  </a:lnTo>
                  <a:lnTo>
                    <a:pt x="1496669" y="4151198"/>
                  </a:lnTo>
                  <a:lnTo>
                    <a:pt x="1528394" y="4175683"/>
                  </a:lnTo>
                  <a:lnTo>
                    <a:pt x="1574330" y="4204462"/>
                  </a:lnTo>
                  <a:lnTo>
                    <a:pt x="1616430" y="4220832"/>
                  </a:lnTo>
                  <a:lnTo>
                    <a:pt x="1642656" y="4223855"/>
                  </a:lnTo>
                  <a:lnTo>
                    <a:pt x="1655254" y="4222788"/>
                  </a:lnTo>
                  <a:lnTo>
                    <a:pt x="1691144" y="4208818"/>
                  </a:lnTo>
                  <a:lnTo>
                    <a:pt x="1724571" y="4176522"/>
                  </a:lnTo>
                  <a:lnTo>
                    <a:pt x="1747062" y="4135742"/>
                  </a:lnTo>
                  <a:lnTo>
                    <a:pt x="1750479" y="4122420"/>
                  </a:lnTo>
                  <a:lnTo>
                    <a:pt x="1751952" y="4109135"/>
                  </a:lnTo>
                  <a:close/>
                </a:path>
                <a:path w="1937385" h="4224020">
                  <a:moveTo>
                    <a:pt x="1936915" y="3885057"/>
                  </a:moveTo>
                  <a:lnTo>
                    <a:pt x="1884718" y="3841623"/>
                  </a:lnTo>
                  <a:lnTo>
                    <a:pt x="1903260" y="3817493"/>
                  </a:lnTo>
                  <a:lnTo>
                    <a:pt x="1905165" y="3814953"/>
                  </a:lnTo>
                  <a:lnTo>
                    <a:pt x="1904784" y="3811524"/>
                  </a:lnTo>
                  <a:lnTo>
                    <a:pt x="1902536" y="3807714"/>
                  </a:lnTo>
                  <a:lnTo>
                    <a:pt x="1899704" y="3802888"/>
                  </a:lnTo>
                  <a:lnTo>
                    <a:pt x="1864017" y="3780663"/>
                  </a:lnTo>
                  <a:lnTo>
                    <a:pt x="1860842" y="3781298"/>
                  </a:lnTo>
                  <a:lnTo>
                    <a:pt x="1859064" y="3783584"/>
                  </a:lnTo>
                  <a:lnTo>
                    <a:pt x="1840522" y="3807714"/>
                  </a:lnTo>
                  <a:lnTo>
                    <a:pt x="1799755" y="3776395"/>
                  </a:lnTo>
                  <a:lnTo>
                    <a:pt x="1799755" y="3860927"/>
                  </a:lnTo>
                  <a:lnTo>
                    <a:pt x="1744383" y="3932936"/>
                  </a:lnTo>
                  <a:lnTo>
                    <a:pt x="1674406" y="3765296"/>
                  </a:lnTo>
                  <a:lnTo>
                    <a:pt x="1674660" y="3764788"/>
                  </a:lnTo>
                  <a:lnTo>
                    <a:pt x="1799755" y="3860927"/>
                  </a:lnTo>
                  <a:lnTo>
                    <a:pt x="1799755" y="3776395"/>
                  </a:lnTo>
                  <a:lnTo>
                    <a:pt x="1784667" y="3764788"/>
                  </a:lnTo>
                  <a:lnTo>
                    <a:pt x="1676946" y="3681984"/>
                  </a:lnTo>
                  <a:lnTo>
                    <a:pt x="1675422" y="3680841"/>
                  </a:lnTo>
                  <a:lnTo>
                    <a:pt x="1673517" y="3680460"/>
                  </a:lnTo>
                  <a:lnTo>
                    <a:pt x="1671358" y="3680968"/>
                  </a:lnTo>
                  <a:lnTo>
                    <a:pt x="1643291" y="3707003"/>
                  </a:lnTo>
                  <a:lnTo>
                    <a:pt x="1619669" y="3740277"/>
                  </a:lnTo>
                  <a:lnTo>
                    <a:pt x="1614462" y="3754882"/>
                  </a:lnTo>
                  <a:lnTo>
                    <a:pt x="1614589" y="3756914"/>
                  </a:lnTo>
                  <a:lnTo>
                    <a:pt x="1615351" y="3758565"/>
                  </a:lnTo>
                  <a:lnTo>
                    <a:pt x="1699425" y="3957447"/>
                  </a:lnTo>
                  <a:lnTo>
                    <a:pt x="1718348" y="3982593"/>
                  </a:lnTo>
                  <a:lnTo>
                    <a:pt x="1721523" y="3985387"/>
                  </a:lnTo>
                  <a:lnTo>
                    <a:pt x="1752765" y="4004691"/>
                  </a:lnTo>
                  <a:lnTo>
                    <a:pt x="1755305" y="4005072"/>
                  </a:lnTo>
                  <a:lnTo>
                    <a:pt x="1757464" y="4004576"/>
                  </a:lnTo>
                  <a:lnTo>
                    <a:pt x="1760766" y="4002278"/>
                  </a:lnTo>
                  <a:lnTo>
                    <a:pt x="1762417" y="4000754"/>
                  </a:lnTo>
                  <a:lnTo>
                    <a:pt x="1763941" y="3998722"/>
                  </a:lnTo>
                  <a:lnTo>
                    <a:pt x="1814461" y="3932936"/>
                  </a:lnTo>
                  <a:lnTo>
                    <a:pt x="1843824" y="3894709"/>
                  </a:lnTo>
                  <a:lnTo>
                    <a:pt x="1892973" y="3932555"/>
                  </a:lnTo>
                  <a:lnTo>
                    <a:pt x="1894370" y="3933571"/>
                  </a:lnTo>
                  <a:lnTo>
                    <a:pt x="1895894" y="3934206"/>
                  </a:lnTo>
                  <a:lnTo>
                    <a:pt x="1899196" y="3934206"/>
                  </a:lnTo>
                  <a:lnTo>
                    <a:pt x="1921548" y="3912743"/>
                  </a:lnTo>
                  <a:lnTo>
                    <a:pt x="1925624" y="3907383"/>
                  </a:lnTo>
                  <a:lnTo>
                    <a:pt x="1928787" y="3902964"/>
                  </a:lnTo>
                  <a:lnTo>
                    <a:pt x="1931073" y="3899281"/>
                  </a:lnTo>
                  <a:lnTo>
                    <a:pt x="1933232" y="3895725"/>
                  </a:lnTo>
                  <a:lnTo>
                    <a:pt x="1933752" y="3894709"/>
                  </a:lnTo>
                  <a:lnTo>
                    <a:pt x="1934883" y="3892550"/>
                  </a:lnTo>
                  <a:lnTo>
                    <a:pt x="1936661" y="3887216"/>
                  </a:lnTo>
                  <a:lnTo>
                    <a:pt x="1936915" y="38850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951101" y="998346"/>
            <a:ext cx="8528050" cy="398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PENGENALAN</a:t>
            </a:r>
            <a:r>
              <a:rPr sz="3200" b="1" spc="-15" dirty="0">
                <a:latin typeface="Calibri"/>
                <a:cs typeface="Calibri"/>
              </a:rPr>
              <a:t> POTENSI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100" dirty="0">
                <a:latin typeface="Calibri"/>
                <a:cs typeface="Calibri"/>
              </a:rPr>
              <a:t>BAHAYA</a:t>
            </a:r>
            <a:r>
              <a:rPr sz="3200" b="1" spc="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&amp;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PENGENDALIAN </a:t>
            </a:r>
            <a:r>
              <a:rPr sz="3200" b="1" spc="-70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RISIKO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K3</a:t>
            </a:r>
            <a:endParaRPr sz="3200" dirty="0">
              <a:latin typeface="Calibri"/>
              <a:cs typeface="Calibri"/>
            </a:endParaRPr>
          </a:p>
          <a:p>
            <a:pPr marL="515620">
              <a:lnSpc>
                <a:spcPct val="100000"/>
              </a:lnSpc>
              <a:spcBef>
                <a:spcPts val="2770"/>
              </a:spcBef>
            </a:pPr>
            <a:r>
              <a:rPr sz="3200" b="1" spc="-30" dirty="0">
                <a:solidFill>
                  <a:schemeClr val="bg1"/>
                </a:solidFill>
                <a:latin typeface="Calibri"/>
                <a:cs typeface="Calibri"/>
              </a:rPr>
              <a:t>PENERAPAN</a:t>
            </a:r>
            <a:r>
              <a:rPr sz="3200" b="1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3200" b="1" spc="-40" dirty="0">
                <a:solidFill>
                  <a:schemeClr val="bg1"/>
                </a:solidFill>
                <a:latin typeface="Calibri"/>
                <a:cs typeface="Calibri"/>
              </a:rPr>
              <a:t>KEWASPADAAN</a:t>
            </a:r>
            <a:r>
              <a:rPr sz="3200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3200" b="1" spc="-55" dirty="0">
                <a:solidFill>
                  <a:schemeClr val="bg1"/>
                </a:solidFill>
                <a:latin typeface="Calibri"/>
                <a:cs typeface="Calibri"/>
              </a:rPr>
              <a:t>STANDAR</a:t>
            </a:r>
            <a:endParaRPr sz="3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443355" marR="912494" indent="-334645">
              <a:lnSpc>
                <a:spcPct val="213800"/>
              </a:lnSpc>
              <a:spcBef>
                <a:spcPts val="430"/>
              </a:spcBef>
            </a:pPr>
            <a:r>
              <a:rPr sz="3200" b="1" spc="-25" dirty="0">
                <a:solidFill>
                  <a:schemeClr val="bg1"/>
                </a:solidFill>
                <a:latin typeface="Calibri"/>
                <a:cs typeface="Calibri"/>
              </a:rPr>
              <a:t>PENERAPAN</a:t>
            </a:r>
            <a:r>
              <a:rPr sz="3200" b="1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chemeClr val="bg1"/>
                </a:solidFill>
                <a:latin typeface="Calibri"/>
                <a:cs typeface="Calibri"/>
              </a:rPr>
              <a:t>ERGONOMI </a:t>
            </a:r>
            <a:r>
              <a:rPr sz="32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PEMERIKSAAN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65" dirty="0">
                <a:latin typeface="Calibri"/>
                <a:cs typeface="Calibri"/>
              </a:rPr>
              <a:t>KESEHATAN</a:t>
            </a:r>
            <a:r>
              <a:rPr sz="3200" b="1" dirty="0">
                <a:latin typeface="Calibri"/>
                <a:cs typeface="Calibri"/>
              </a:rPr>
              <a:t> BERKALA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23972" y="5600700"/>
            <a:ext cx="9260205" cy="847725"/>
          </a:xfrm>
          <a:custGeom>
            <a:avLst/>
            <a:gdLst/>
            <a:ahLst/>
            <a:cxnLst/>
            <a:rect l="l" t="t" r="r" b="b"/>
            <a:pathLst>
              <a:path w="9260205" h="847725">
                <a:moveTo>
                  <a:pt x="9259824" y="0"/>
                </a:moveTo>
                <a:lnTo>
                  <a:pt x="0" y="0"/>
                </a:lnTo>
                <a:lnTo>
                  <a:pt x="0" y="847344"/>
                </a:lnTo>
                <a:lnTo>
                  <a:pt x="9259824" y="847344"/>
                </a:lnTo>
                <a:lnTo>
                  <a:pt x="925982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34461" y="5620918"/>
            <a:ext cx="266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p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65604" y="5600700"/>
            <a:ext cx="1691639" cy="1257300"/>
            <a:chOff x="2165604" y="5600700"/>
            <a:chExt cx="1691639" cy="1257300"/>
          </a:xfrm>
        </p:grpSpPr>
        <p:sp>
          <p:nvSpPr>
            <p:cNvPr id="12" name="object 12"/>
            <p:cNvSpPr/>
            <p:nvPr/>
          </p:nvSpPr>
          <p:spPr>
            <a:xfrm>
              <a:off x="2165604" y="5600700"/>
              <a:ext cx="1691639" cy="1257300"/>
            </a:xfrm>
            <a:custGeom>
              <a:avLst/>
              <a:gdLst/>
              <a:ahLst/>
              <a:cxnLst/>
              <a:rect l="l" t="t" r="r" b="b"/>
              <a:pathLst>
                <a:path w="1691639" h="1257300">
                  <a:moveTo>
                    <a:pt x="1691640" y="0"/>
                  </a:moveTo>
                  <a:lnTo>
                    <a:pt x="668908" y="0"/>
                  </a:lnTo>
                  <a:lnTo>
                    <a:pt x="0" y="907694"/>
                  </a:lnTo>
                  <a:lnTo>
                    <a:pt x="434344" y="1257298"/>
                  </a:lnTo>
                  <a:lnTo>
                    <a:pt x="766035" y="1257298"/>
                  </a:lnTo>
                  <a:lnTo>
                    <a:pt x="169164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59265" y="5857087"/>
              <a:ext cx="495934" cy="547370"/>
            </a:xfrm>
            <a:custGeom>
              <a:avLst/>
              <a:gdLst/>
              <a:ahLst/>
              <a:cxnLst/>
              <a:rect l="l" t="t" r="r" b="b"/>
              <a:pathLst>
                <a:path w="495935" h="547370">
                  <a:moveTo>
                    <a:pt x="332054" y="432612"/>
                  </a:moveTo>
                  <a:lnTo>
                    <a:pt x="325843" y="393153"/>
                  </a:lnTo>
                  <a:lnTo>
                    <a:pt x="304622" y="354457"/>
                  </a:lnTo>
                  <a:lnTo>
                    <a:pt x="272529" y="319303"/>
                  </a:lnTo>
                  <a:lnTo>
                    <a:pt x="272529" y="436397"/>
                  </a:lnTo>
                  <a:lnTo>
                    <a:pt x="272402" y="442087"/>
                  </a:lnTo>
                  <a:lnTo>
                    <a:pt x="270878" y="447636"/>
                  </a:lnTo>
                  <a:lnTo>
                    <a:pt x="269481" y="453174"/>
                  </a:lnTo>
                  <a:lnTo>
                    <a:pt x="266560" y="458685"/>
                  </a:lnTo>
                  <a:lnTo>
                    <a:pt x="231838" y="481672"/>
                  </a:lnTo>
                  <a:lnTo>
                    <a:pt x="225209" y="481330"/>
                  </a:lnTo>
                  <a:lnTo>
                    <a:pt x="182105" y="463981"/>
                  </a:lnTo>
                  <a:lnTo>
                    <a:pt x="146392" y="439928"/>
                  </a:lnTo>
                  <a:lnTo>
                    <a:pt x="110502" y="411835"/>
                  </a:lnTo>
                  <a:lnTo>
                    <a:pt x="77812" y="380377"/>
                  </a:lnTo>
                  <a:lnTo>
                    <a:pt x="59842" y="345833"/>
                  </a:lnTo>
                  <a:lnTo>
                    <a:pt x="59423" y="339407"/>
                  </a:lnTo>
                  <a:lnTo>
                    <a:pt x="60109" y="333082"/>
                  </a:lnTo>
                  <a:lnTo>
                    <a:pt x="85331" y="299796"/>
                  </a:lnTo>
                  <a:lnTo>
                    <a:pt x="100952" y="296405"/>
                  </a:lnTo>
                  <a:lnTo>
                    <a:pt x="106921" y="296875"/>
                  </a:lnTo>
                  <a:lnTo>
                    <a:pt x="142862" y="310680"/>
                  </a:lnTo>
                  <a:lnTo>
                    <a:pt x="181127" y="335305"/>
                  </a:lnTo>
                  <a:lnTo>
                    <a:pt x="214642" y="360946"/>
                  </a:lnTo>
                  <a:lnTo>
                    <a:pt x="245071" y="388073"/>
                  </a:lnTo>
                  <a:lnTo>
                    <a:pt x="267957" y="418693"/>
                  </a:lnTo>
                  <a:lnTo>
                    <a:pt x="272529" y="436397"/>
                  </a:lnTo>
                  <a:lnTo>
                    <a:pt x="272529" y="319303"/>
                  </a:lnTo>
                  <a:lnTo>
                    <a:pt x="269506" y="316369"/>
                  </a:lnTo>
                  <a:lnTo>
                    <a:pt x="255143" y="303784"/>
                  </a:lnTo>
                  <a:lnTo>
                    <a:pt x="245935" y="296405"/>
                  </a:lnTo>
                  <a:lnTo>
                    <a:pt x="239509" y="291249"/>
                  </a:lnTo>
                  <a:lnTo>
                    <a:pt x="207670" y="268439"/>
                  </a:lnTo>
                  <a:lnTo>
                    <a:pt x="163195" y="243268"/>
                  </a:lnTo>
                  <a:lnTo>
                    <a:pt x="122288" y="231521"/>
                  </a:lnTo>
                  <a:lnTo>
                    <a:pt x="109308" y="230860"/>
                  </a:lnTo>
                  <a:lnTo>
                    <a:pt x="96659" y="231965"/>
                  </a:lnTo>
                  <a:lnTo>
                    <a:pt x="60680" y="246049"/>
                  </a:lnTo>
                  <a:lnTo>
                    <a:pt x="27165" y="278447"/>
                  </a:lnTo>
                  <a:lnTo>
                    <a:pt x="4889" y="319011"/>
                  </a:lnTo>
                  <a:lnTo>
                    <a:pt x="0" y="345617"/>
                  </a:lnTo>
                  <a:lnTo>
                    <a:pt x="190" y="355066"/>
                  </a:lnTo>
                  <a:lnTo>
                    <a:pt x="11620" y="398030"/>
                  </a:lnTo>
                  <a:lnTo>
                    <a:pt x="37706" y="436702"/>
                  </a:lnTo>
                  <a:lnTo>
                    <a:pt x="76758" y="474700"/>
                  </a:lnTo>
                  <a:lnTo>
                    <a:pt x="108483" y="499173"/>
                  </a:lnTo>
                  <a:lnTo>
                    <a:pt x="154419" y="527977"/>
                  </a:lnTo>
                  <a:lnTo>
                    <a:pt x="196519" y="544372"/>
                  </a:lnTo>
                  <a:lnTo>
                    <a:pt x="222745" y="547370"/>
                  </a:lnTo>
                  <a:lnTo>
                    <a:pt x="235343" y="546277"/>
                  </a:lnTo>
                  <a:lnTo>
                    <a:pt x="271233" y="532320"/>
                  </a:lnTo>
                  <a:lnTo>
                    <a:pt x="304660" y="499986"/>
                  </a:lnTo>
                  <a:lnTo>
                    <a:pt x="327152" y="459232"/>
                  </a:lnTo>
                  <a:lnTo>
                    <a:pt x="330568" y="445871"/>
                  </a:lnTo>
                  <a:lnTo>
                    <a:pt x="332054" y="432612"/>
                  </a:lnTo>
                  <a:close/>
                </a:path>
                <a:path w="495935" h="547370">
                  <a:moveTo>
                    <a:pt x="495414" y="201155"/>
                  </a:moveTo>
                  <a:lnTo>
                    <a:pt x="482841" y="157086"/>
                  </a:lnTo>
                  <a:lnTo>
                    <a:pt x="449313" y="119151"/>
                  </a:lnTo>
                  <a:lnTo>
                    <a:pt x="410324" y="98856"/>
                  </a:lnTo>
                  <a:lnTo>
                    <a:pt x="390893" y="95897"/>
                  </a:lnTo>
                  <a:lnTo>
                    <a:pt x="381317" y="96151"/>
                  </a:lnTo>
                  <a:lnTo>
                    <a:pt x="343814" y="108712"/>
                  </a:lnTo>
                  <a:lnTo>
                    <a:pt x="307886" y="139471"/>
                  </a:lnTo>
                  <a:lnTo>
                    <a:pt x="280911" y="175412"/>
                  </a:lnTo>
                  <a:lnTo>
                    <a:pt x="277736" y="180733"/>
                  </a:lnTo>
                  <a:lnTo>
                    <a:pt x="219443" y="136029"/>
                  </a:lnTo>
                  <a:lnTo>
                    <a:pt x="295897" y="36601"/>
                  </a:lnTo>
                  <a:lnTo>
                    <a:pt x="268465" y="6565"/>
                  </a:lnTo>
                  <a:lnTo>
                    <a:pt x="252209" y="0"/>
                  </a:lnTo>
                  <a:lnTo>
                    <a:pt x="248780" y="952"/>
                  </a:lnTo>
                  <a:lnTo>
                    <a:pt x="247510" y="1828"/>
                  </a:lnTo>
                  <a:lnTo>
                    <a:pt x="143878" y="136613"/>
                  </a:lnTo>
                  <a:lnTo>
                    <a:pt x="142481" y="141020"/>
                  </a:lnTo>
                  <a:lnTo>
                    <a:pt x="144005" y="149123"/>
                  </a:lnTo>
                  <a:lnTo>
                    <a:pt x="147180" y="153301"/>
                  </a:lnTo>
                  <a:lnTo>
                    <a:pt x="276339" y="252526"/>
                  </a:lnTo>
                  <a:lnTo>
                    <a:pt x="280784" y="254520"/>
                  </a:lnTo>
                  <a:lnTo>
                    <a:pt x="287515" y="254139"/>
                  </a:lnTo>
                  <a:lnTo>
                    <a:pt x="290690" y="252018"/>
                  </a:lnTo>
                  <a:lnTo>
                    <a:pt x="298437" y="242074"/>
                  </a:lnTo>
                  <a:lnTo>
                    <a:pt x="302755" y="235483"/>
                  </a:lnTo>
                  <a:lnTo>
                    <a:pt x="310426" y="222643"/>
                  </a:lnTo>
                  <a:lnTo>
                    <a:pt x="314185" y="216941"/>
                  </a:lnTo>
                  <a:lnTo>
                    <a:pt x="340055" y="185839"/>
                  </a:lnTo>
                  <a:lnTo>
                    <a:pt x="374256" y="168287"/>
                  </a:lnTo>
                  <a:lnTo>
                    <a:pt x="381241" y="168414"/>
                  </a:lnTo>
                  <a:lnTo>
                    <a:pt x="418617" y="190334"/>
                  </a:lnTo>
                  <a:lnTo>
                    <a:pt x="431660" y="229184"/>
                  </a:lnTo>
                  <a:lnTo>
                    <a:pt x="430009" y="236893"/>
                  </a:lnTo>
                  <a:lnTo>
                    <a:pt x="406717" y="275615"/>
                  </a:lnTo>
                  <a:lnTo>
                    <a:pt x="378066" y="301053"/>
                  </a:lnTo>
                  <a:lnTo>
                    <a:pt x="354698" y="313105"/>
                  </a:lnTo>
                  <a:lnTo>
                    <a:pt x="352158" y="314617"/>
                  </a:lnTo>
                  <a:lnTo>
                    <a:pt x="350253" y="317144"/>
                  </a:lnTo>
                  <a:lnTo>
                    <a:pt x="349872" y="318389"/>
                  </a:lnTo>
                  <a:lnTo>
                    <a:pt x="349999" y="321144"/>
                  </a:lnTo>
                  <a:lnTo>
                    <a:pt x="381749" y="349669"/>
                  </a:lnTo>
                  <a:lnTo>
                    <a:pt x="392925" y="353187"/>
                  </a:lnTo>
                  <a:lnTo>
                    <a:pt x="396862" y="352425"/>
                  </a:lnTo>
                  <a:lnTo>
                    <a:pt x="435444" y="324789"/>
                  </a:lnTo>
                  <a:lnTo>
                    <a:pt x="469099" y="285165"/>
                  </a:lnTo>
                  <a:lnTo>
                    <a:pt x="487667" y="248729"/>
                  </a:lnTo>
                  <a:lnTo>
                    <a:pt x="495338" y="212788"/>
                  </a:lnTo>
                  <a:lnTo>
                    <a:pt x="495414" y="2011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29303" y="5721502"/>
            <a:ext cx="4006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PEMBERIAN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IMUNISASI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734" y="186942"/>
            <a:ext cx="11451590" cy="5061585"/>
            <a:chOff x="291084" y="71627"/>
            <a:chExt cx="11451590" cy="5061585"/>
          </a:xfrm>
        </p:grpSpPr>
        <p:sp>
          <p:nvSpPr>
            <p:cNvPr id="3" name="object 3"/>
            <p:cNvSpPr/>
            <p:nvPr/>
          </p:nvSpPr>
          <p:spPr>
            <a:xfrm>
              <a:off x="291084" y="71627"/>
              <a:ext cx="11451590" cy="1475740"/>
            </a:xfrm>
            <a:custGeom>
              <a:avLst/>
              <a:gdLst/>
              <a:ahLst/>
              <a:cxnLst/>
              <a:rect l="l" t="t" r="r" b="b"/>
              <a:pathLst>
                <a:path w="11451590" h="1475740">
                  <a:moveTo>
                    <a:pt x="11451323" y="0"/>
                  </a:moveTo>
                  <a:lnTo>
                    <a:pt x="1744980" y="0"/>
                  </a:lnTo>
                  <a:lnTo>
                    <a:pt x="690003" y="0"/>
                  </a:lnTo>
                  <a:lnTo>
                    <a:pt x="681228" y="0"/>
                  </a:lnTo>
                  <a:lnTo>
                    <a:pt x="681228" y="11963"/>
                  </a:lnTo>
                  <a:lnTo>
                    <a:pt x="0" y="939673"/>
                  </a:lnTo>
                  <a:lnTo>
                    <a:pt x="662927" y="1475232"/>
                  </a:lnTo>
                  <a:lnTo>
                    <a:pt x="1102220" y="876300"/>
                  </a:lnTo>
                  <a:lnTo>
                    <a:pt x="11451323" y="876300"/>
                  </a:lnTo>
                  <a:lnTo>
                    <a:pt x="1145132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72668" y="1030223"/>
              <a:ext cx="10886440" cy="1743710"/>
            </a:xfrm>
            <a:custGeom>
              <a:avLst/>
              <a:gdLst/>
              <a:ahLst/>
              <a:cxnLst/>
              <a:rect l="l" t="t" r="r" b="b"/>
              <a:pathLst>
                <a:path w="10886440" h="1743710">
                  <a:moveTo>
                    <a:pt x="10885932" y="0"/>
                  </a:moveTo>
                  <a:lnTo>
                    <a:pt x="1719072" y="0"/>
                  </a:lnTo>
                  <a:lnTo>
                    <a:pt x="679704" y="0"/>
                  </a:lnTo>
                  <a:lnTo>
                    <a:pt x="670560" y="0"/>
                  </a:lnTo>
                  <a:lnTo>
                    <a:pt x="670560" y="14947"/>
                  </a:lnTo>
                  <a:lnTo>
                    <a:pt x="0" y="1110615"/>
                  </a:lnTo>
                  <a:lnTo>
                    <a:pt x="653034" y="1743456"/>
                  </a:lnTo>
                  <a:lnTo>
                    <a:pt x="1085405" y="1036320"/>
                  </a:lnTo>
                  <a:lnTo>
                    <a:pt x="10885932" y="1036320"/>
                  </a:lnTo>
                  <a:lnTo>
                    <a:pt x="1088593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2328" y="2267711"/>
              <a:ext cx="9810115" cy="1031875"/>
            </a:xfrm>
            <a:custGeom>
              <a:avLst/>
              <a:gdLst/>
              <a:ahLst/>
              <a:cxnLst/>
              <a:rect l="l" t="t" r="r" b="b"/>
              <a:pathLst>
                <a:path w="9810115" h="1031875">
                  <a:moveTo>
                    <a:pt x="9809988" y="0"/>
                  </a:moveTo>
                  <a:lnTo>
                    <a:pt x="0" y="0"/>
                  </a:lnTo>
                  <a:lnTo>
                    <a:pt x="0" y="1031748"/>
                  </a:lnTo>
                  <a:lnTo>
                    <a:pt x="9809988" y="1031748"/>
                  </a:lnTo>
                  <a:lnTo>
                    <a:pt x="980998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3292" y="2267711"/>
              <a:ext cx="1719072" cy="17358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26692" y="3377183"/>
              <a:ext cx="10015855" cy="1755775"/>
            </a:xfrm>
            <a:custGeom>
              <a:avLst/>
              <a:gdLst/>
              <a:ahLst/>
              <a:cxnLst/>
              <a:rect l="l" t="t" r="r" b="b"/>
              <a:pathLst>
                <a:path w="10015855" h="1755775">
                  <a:moveTo>
                    <a:pt x="10015728" y="0"/>
                  </a:moveTo>
                  <a:lnTo>
                    <a:pt x="1706880" y="0"/>
                  </a:lnTo>
                  <a:lnTo>
                    <a:pt x="675005" y="0"/>
                  </a:lnTo>
                  <a:lnTo>
                    <a:pt x="664464" y="0"/>
                  </a:lnTo>
                  <a:lnTo>
                    <a:pt x="664464" y="17475"/>
                  </a:lnTo>
                  <a:lnTo>
                    <a:pt x="0" y="1118362"/>
                  </a:lnTo>
                  <a:lnTo>
                    <a:pt x="648462" y="1755648"/>
                  </a:lnTo>
                  <a:lnTo>
                    <a:pt x="1077518" y="1043940"/>
                  </a:lnTo>
                  <a:lnTo>
                    <a:pt x="10015728" y="1043940"/>
                  </a:lnTo>
                  <a:lnTo>
                    <a:pt x="1001572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5616" y="510298"/>
              <a:ext cx="1825625" cy="4058285"/>
            </a:xfrm>
            <a:custGeom>
              <a:avLst/>
              <a:gdLst/>
              <a:ahLst/>
              <a:cxnLst/>
              <a:rect l="l" t="t" r="r" b="b"/>
              <a:pathLst>
                <a:path w="1825625" h="4058285">
                  <a:moveTo>
                    <a:pt x="332016" y="435610"/>
                  </a:moveTo>
                  <a:lnTo>
                    <a:pt x="325907" y="396240"/>
                  </a:lnTo>
                  <a:lnTo>
                    <a:pt x="304622" y="358140"/>
                  </a:lnTo>
                  <a:lnTo>
                    <a:pt x="272554" y="323011"/>
                  </a:lnTo>
                  <a:lnTo>
                    <a:pt x="272554" y="439420"/>
                  </a:lnTo>
                  <a:lnTo>
                    <a:pt x="272364" y="445770"/>
                  </a:lnTo>
                  <a:lnTo>
                    <a:pt x="250482" y="480060"/>
                  </a:lnTo>
                  <a:lnTo>
                    <a:pt x="231863" y="485140"/>
                  </a:lnTo>
                  <a:lnTo>
                    <a:pt x="225196" y="483870"/>
                  </a:lnTo>
                  <a:lnTo>
                    <a:pt x="217970" y="482600"/>
                  </a:lnTo>
                  <a:lnTo>
                    <a:pt x="210083" y="481330"/>
                  </a:lnTo>
                  <a:lnTo>
                    <a:pt x="201498" y="477520"/>
                  </a:lnTo>
                  <a:lnTo>
                    <a:pt x="192176" y="472440"/>
                  </a:lnTo>
                  <a:lnTo>
                    <a:pt x="182156" y="467360"/>
                  </a:lnTo>
                  <a:lnTo>
                    <a:pt x="171234" y="459740"/>
                  </a:lnTo>
                  <a:lnTo>
                    <a:pt x="159308" y="452120"/>
                  </a:lnTo>
                  <a:lnTo>
                    <a:pt x="146354" y="443230"/>
                  </a:lnTo>
                  <a:lnTo>
                    <a:pt x="132372" y="433070"/>
                  </a:lnTo>
                  <a:lnTo>
                    <a:pt x="120954" y="424180"/>
                  </a:lnTo>
                  <a:lnTo>
                    <a:pt x="110464" y="415290"/>
                  </a:lnTo>
                  <a:lnTo>
                    <a:pt x="100888" y="406400"/>
                  </a:lnTo>
                  <a:lnTo>
                    <a:pt x="92240" y="398780"/>
                  </a:lnTo>
                  <a:lnTo>
                    <a:pt x="67487" y="369570"/>
                  </a:lnTo>
                  <a:lnTo>
                    <a:pt x="59372" y="342900"/>
                  </a:lnTo>
                  <a:lnTo>
                    <a:pt x="60058" y="336550"/>
                  </a:lnTo>
                  <a:lnTo>
                    <a:pt x="85293" y="303530"/>
                  </a:lnTo>
                  <a:lnTo>
                    <a:pt x="100876" y="299720"/>
                  </a:lnTo>
                  <a:lnTo>
                    <a:pt x="106921" y="299720"/>
                  </a:lnTo>
                  <a:lnTo>
                    <a:pt x="120345" y="303530"/>
                  </a:lnTo>
                  <a:lnTo>
                    <a:pt x="127901" y="306070"/>
                  </a:lnTo>
                  <a:lnTo>
                    <a:pt x="136321" y="309880"/>
                  </a:lnTo>
                  <a:lnTo>
                    <a:pt x="142811" y="313690"/>
                  </a:lnTo>
                  <a:lnTo>
                    <a:pt x="149682" y="317500"/>
                  </a:lnTo>
                  <a:lnTo>
                    <a:pt x="156921" y="322580"/>
                  </a:lnTo>
                  <a:lnTo>
                    <a:pt x="164553" y="326390"/>
                  </a:lnTo>
                  <a:lnTo>
                    <a:pt x="172593" y="332740"/>
                  </a:lnTo>
                  <a:lnTo>
                    <a:pt x="181089" y="337820"/>
                  </a:lnTo>
                  <a:lnTo>
                    <a:pt x="190055" y="345440"/>
                  </a:lnTo>
                  <a:lnTo>
                    <a:pt x="199491" y="351790"/>
                  </a:lnTo>
                  <a:lnTo>
                    <a:pt x="207264" y="358140"/>
                  </a:lnTo>
                  <a:lnTo>
                    <a:pt x="214630" y="364490"/>
                  </a:lnTo>
                  <a:lnTo>
                    <a:pt x="221576" y="369570"/>
                  </a:lnTo>
                  <a:lnTo>
                    <a:pt x="228130" y="375920"/>
                  </a:lnTo>
                  <a:lnTo>
                    <a:pt x="234226" y="381000"/>
                  </a:lnTo>
                  <a:lnTo>
                    <a:pt x="239864" y="386080"/>
                  </a:lnTo>
                  <a:lnTo>
                    <a:pt x="245046" y="391160"/>
                  </a:lnTo>
                  <a:lnTo>
                    <a:pt x="249770" y="396240"/>
                  </a:lnTo>
                  <a:lnTo>
                    <a:pt x="255739" y="402590"/>
                  </a:lnTo>
                  <a:lnTo>
                    <a:pt x="260591" y="408940"/>
                  </a:lnTo>
                  <a:lnTo>
                    <a:pt x="268008" y="421640"/>
                  </a:lnTo>
                  <a:lnTo>
                    <a:pt x="270395" y="427990"/>
                  </a:lnTo>
                  <a:lnTo>
                    <a:pt x="272554" y="439420"/>
                  </a:lnTo>
                  <a:lnTo>
                    <a:pt x="272554" y="323011"/>
                  </a:lnTo>
                  <a:lnTo>
                    <a:pt x="269506" y="320040"/>
                  </a:lnTo>
                  <a:lnTo>
                    <a:pt x="255155" y="307340"/>
                  </a:lnTo>
                  <a:lnTo>
                    <a:pt x="245783" y="299720"/>
                  </a:lnTo>
                  <a:lnTo>
                    <a:pt x="239534" y="294640"/>
                  </a:lnTo>
                  <a:lnTo>
                    <a:pt x="223367" y="281940"/>
                  </a:lnTo>
                  <a:lnTo>
                    <a:pt x="207657" y="271780"/>
                  </a:lnTo>
                  <a:lnTo>
                    <a:pt x="192405" y="261620"/>
                  </a:lnTo>
                  <a:lnTo>
                    <a:pt x="177596" y="254000"/>
                  </a:lnTo>
                  <a:lnTo>
                    <a:pt x="163195" y="246380"/>
                  </a:lnTo>
                  <a:lnTo>
                    <a:pt x="149161" y="241300"/>
                  </a:lnTo>
                  <a:lnTo>
                    <a:pt x="135509" y="237490"/>
                  </a:lnTo>
                  <a:lnTo>
                    <a:pt x="122237" y="234950"/>
                  </a:lnTo>
                  <a:lnTo>
                    <a:pt x="109296" y="233680"/>
                  </a:lnTo>
                  <a:lnTo>
                    <a:pt x="96672" y="234950"/>
                  </a:lnTo>
                  <a:lnTo>
                    <a:pt x="60655" y="248920"/>
                  </a:lnTo>
                  <a:lnTo>
                    <a:pt x="27216" y="281940"/>
                  </a:lnTo>
                  <a:lnTo>
                    <a:pt x="4864" y="322580"/>
                  </a:lnTo>
                  <a:lnTo>
                    <a:pt x="0" y="349250"/>
                  </a:lnTo>
                  <a:lnTo>
                    <a:pt x="279" y="361950"/>
                  </a:lnTo>
                  <a:lnTo>
                    <a:pt x="11607" y="401320"/>
                  </a:lnTo>
                  <a:lnTo>
                    <a:pt x="37731" y="439420"/>
                  </a:lnTo>
                  <a:lnTo>
                    <a:pt x="76784" y="477520"/>
                  </a:lnTo>
                  <a:lnTo>
                    <a:pt x="108496" y="502920"/>
                  </a:lnTo>
                  <a:lnTo>
                    <a:pt x="124218" y="513080"/>
                  </a:lnTo>
                  <a:lnTo>
                    <a:pt x="139496" y="523240"/>
                  </a:lnTo>
                  <a:lnTo>
                    <a:pt x="154355" y="530860"/>
                  </a:lnTo>
                  <a:lnTo>
                    <a:pt x="168783" y="538480"/>
                  </a:lnTo>
                  <a:lnTo>
                    <a:pt x="182829" y="543560"/>
                  </a:lnTo>
                  <a:lnTo>
                    <a:pt x="196507" y="547370"/>
                  </a:lnTo>
                  <a:lnTo>
                    <a:pt x="209804" y="549910"/>
                  </a:lnTo>
                  <a:lnTo>
                    <a:pt x="235331" y="549910"/>
                  </a:lnTo>
                  <a:lnTo>
                    <a:pt x="271246" y="535940"/>
                  </a:lnTo>
                  <a:lnTo>
                    <a:pt x="304660" y="502920"/>
                  </a:lnTo>
                  <a:lnTo>
                    <a:pt x="316445" y="485140"/>
                  </a:lnTo>
                  <a:lnTo>
                    <a:pt x="321691" y="476250"/>
                  </a:lnTo>
                  <a:lnTo>
                    <a:pt x="327139" y="462280"/>
                  </a:lnTo>
                  <a:lnTo>
                    <a:pt x="330542" y="449580"/>
                  </a:lnTo>
                  <a:lnTo>
                    <a:pt x="332016" y="435610"/>
                  </a:lnTo>
                  <a:close/>
                </a:path>
                <a:path w="1825625" h="4058285">
                  <a:moveTo>
                    <a:pt x="502323" y="201930"/>
                  </a:moveTo>
                  <a:lnTo>
                    <a:pt x="490969" y="158750"/>
                  </a:lnTo>
                  <a:lnTo>
                    <a:pt x="488823" y="154940"/>
                  </a:lnTo>
                  <a:lnTo>
                    <a:pt x="485254" y="148590"/>
                  </a:lnTo>
                  <a:lnTo>
                    <a:pt x="451980" y="113030"/>
                  </a:lnTo>
                  <a:lnTo>
                    <a:pt x="444360" y="107746"/>
                  </a:lnTo>
                  <a:lnTo>
                    <a:pt x="444360" y="220980"/>
                  </a:lnTo>
                  <a:lnTo>
                    <a:pt x="442963" y="227330"/>
                  </a:lnTo>
                  <a:lnTo>
                    <a:pt x="416547" y="261620"/>
                  </a:lnTo>
                  <a:lnTo>
                    <a:pt x="410324" y="265430"/>
                  </a:lnTo>
                  <a:lnTo>
                    <a:pt x="394576" y="265430"/>
                  </a:lnTo>
                  <a:lnTo>
                    <a:pt x="387997" y="262890"/>
                  </a:lnTo>
                  <a:lnTo>
                    <a:pt x="380873" y="261620"/>
                  </a:lnTo>
                  <a:lnTo>
                    <a:pt x="373189" y="257810"/>
                  </a:lnTo>
                  <a:lnTo>
                    <a:pt x="364972" y="254000"/>
                  </a:lnTo>
                  <a:lnTo>
                    <a:pt x="356146" y="248920"/>
                  </a:lnTo>
                  <a:lnTo>
                    <a:pt x="346633" y="242570"/>
                  </a:lnTo>
                  <a:lnTo>
                    <a:pt x="336423" y="236220"/>
                  </a:lnTo>
                  <a:lnTo>
                    <a:pt x="325539" y="227330"/>
                  </a:lnTo>
                  <a:lnTo>
                    <a:pt x="338607" y="181610"/>
                  </a:lnTo>
                  <a:lnTo>
                    <a:pt x="371081" y="154940"/>
                  </a:lnTo>
                  <a:lnTo>
                    <a:pt x="382765" y="154940"/>
                  </a:lnTo>
                  <a:lnTo>
                    <a:pt x="388861" y="156210"/>
                  </a:lnTo>
                  <a:lnTo>
                    <a:pt x="395338" y="158750"/>
                  </a:lnTo>
                  <a:lnTo>
                    <a:pt x="401688" y="162560"/>
                  </a:lnTo>
                  <a:lnTo>
                    <a:pt x="408419" y="166370"/>
                  </a:lnTo>
                  <a:lnTo>
                    <a:pt x="415531" y="171450"/>
                  </a:lnTo>
                  <a:lnTo>
                    <a:pt x="422389" y="176530"/>
                  </a:lnTo>
                  <a:lnTo>
                    <a:pt x="428104" y="182880"/>
                  </a:lnTo>
                  <a:lnTo>
                    <a:pt x="432549" y="189230"/>
                  </a:lnTo>
                  <a:lnTo>
                    <a:pt x="437121" y="195580"/>
                  </a:lnTo>
                  <a:lnTo>
                    <a:pt x="440296" y="201930"/>
                  </a:lnTo>
                  <a:lnTo>
                    <a:pt x="444106" y="214630"/>
                  </a:lnTo>
                  <a:lnTo>
                    <a:pt x="444360" y="220980"/>
                  </a:lnTo>
                  <a:lnTo>
                    <a:pt x="444360" y="107746"/>
                  </a:lnTo>
                  <a:lnTo>
                    <a:pt x="397179" y="87630"/>
                  </a:lnTo>
                  <a:lnTo>
                    <a:pt x="388213" y="86360"/>
                  </a:lnTo>
                  <a:lnTo>
                    <a:pt x="379336" y="86360"/>
                  </a:lnTo>
                  <a:lnTo>
                    <a:pt x="336270" y="104140"/>
                  </a:lnTo>
                  <a:lnTo>
                    <a:pt x="307174" y="135890"/>
                  </a:lnTo>
                  <a:lnTo>
                    <a:pt x="303161" y="142240"/>
                  </a:lnTo>
                  <a:lnTo>
                    <a:pt x="299872" y="147320"/>
                  </a:lnTo>
                  <a:lnTo>
                    <a:pt x="285572" y="187960"/>
                  </a:lnTo>
                  <a:lnTo>
                    <a:pt x="284403" y="198120"/>
                  </a:lnTo>
                  <a:lnTo>
                    <a:pt x="276745" y="191770"/>
                  </a:lnTo>
                  <a:lnTo>
                    <a:pt x="269621" y="185420"/>
                  </a:lnTo>
                  <a:lnTo>
                    <a:pt x="263004" y="177800"/>
                  </a:lnTo>
                  <a:lnTo>
                    <a:pt x="256895" y="171450"/>
                  </a:lnTo>
                  <a:lnTo>
                    <a:pt x="237934" y="133350"/>
                  </a:lnTo>
                  <a:lnTo>
                    <a:pt x="236715" y="116840"/>
                  </a:lnTo>
                  <a:lnTo>
                    <a:pt x="237591" y="109220"/>
                  </a:lnTo>
                  <a:lnTo>
                    <a:pt x="258572" y="68580"/>
                  </a:lnTo>
                  <a:lnTo>
                    <a:pt x="263537" y="62230"/>
                  </a:lnTo>
                  <a:lnTo>
                    <a:pt x="273075" y="53340"/>
                  </a:lnTo>
                  <a:lnTo>
                    <a:pt x="277469" y="49530"/>
                  </a:lnTo>
                  <a:lnTo>
                    <a:pt x="289013" y="41910"/>
                  </a:lnTo>
                  <a:lnTo>
                    <a:pt x="294919" y="38100"/>
                  </a:lnTo>
                  <a:lnTo>
                    <a:pt x="297040" y="35560"/>
                  </a:lnTo>
                  <a:lnTo>
                    <a:pt x="299415" y="33020"/>
                  </a:lnTo>
                  <a:lnTo>
                    <a:pt x="299974" y="31750"/>
                  </a:lnTo>
                  <a:lnTo>
                    <a:pt x="300088" y="27940"/>
                  </a:lnTo>
                  <a:lnTo>
                    <a:pt x="299516" y="26670"/>
                  </a:lnTo>
                  <a:lnTo>
                    <a:pt x="297154" y="22860"/>
                  </a:lnTo>
                  <a:lnTo>
                    <a:pt x="295211" y="21590"/>
                  </a:lnTo>
                  <a:lnTo>
                    <a:pt x="289801" y="16510"/>
                  </a:lnTo>
                  <a:lnTo>
                    <a:pt x="286270" y="13970"/>
                  </a:lnTo>
                  <a:lnTo>
                    <a:pt x="281927" y="10160"/>
                  </a:lnTo>
                  <a:lnTo>
                    <a:pt x="279133" y="7620"/>
                  </a:lnTo>
                  <a:lnTo>
                    <a:pt x="276694" y="6350"/>
                  </a:lnTo>
                  <a:lnTo>
                    <a:pt x="272554" y="3810"/>
                  </a:lnTo>
                  <a:lnTo>
                    <a:pt x="270725" y="2540"/>
                  </a:lnTo>
                  <a:lnTo>
                    <a:pt x="267525" y="1270"/>
                  </a:lnTo>
                  <a:lnTo>
                    <a:pt x="265950" y="0"/>
                  </a:lnTo>
                  <a:lnTo>
                    <a:pt x="261213" y="0"/>
                  </a:lnTo>
                  <a:lnTo>
                    <a:pt x="257784" y="1270"/>
                  </a:lnTo>
                  <a:lnTo>
                    <a:pt x="255054" y="2540"/>
                  </a:lnTo>
                  <a:lnTo>
                    <a:pt x="247586" y="6350"/>
                  </a:lnTo>
                  <a:lnTo>
                    <a:pt x="243446" y="10160"/>
                  </a:lnTo>
                  <a:lnTo>
                    <a:pt x="234391" y="17780"/>
                  </a:lnTo>
                  <a:lnTo>
                    <a:pt x="202730" y="54610"/>
                  </a:lnTo>
                  <a:lnTo>
                    <a:pt x="184899" y="90170"/>
                  </a:lnTo>
                  <a:lnTo>
                    <a:pt x="178803" y="124460"/>
                  </a:lnTo>
                  <a:lnTo>
                    <a:pt x="179019" y="135890"/>
                  </a:lnTo>
                  <a:lnTo>
                    <a:pt x="189471" y="177800"/>
                  </a:lnTo>
                  <a:lnTo>
                    <a:pt x="211747" y="214630"/>
                  </a:lnTo>
                  <a:lnTo>
                    <a:pt x="225793" y="231140"/>
                  </a:lnTo>
                  <a:lnTo>
                    <a:pt x="233362" y="240030"/>
                  </a:lnTo>
                  <a:lnTo>
                    <a:pt x="241300" y="247650"/>
                  </a:lnTo>
                  <a:lnTo>
                    <a:pt x="249389" y="255270"/>
                  </a:lnTo>
                  <a:lnTo>
                    <a:pt x="273494" y="274320"/>
                  </a:lnTo>
                  <a:lnTo>
                    <a:pt x="282981" y="281940"/>
                  </a:lnTo>
                  <a:lnTo>
                    <a:pt x="292354" y="288290"/>
                  </a:lnTo>
                  <a:lnTo>
                    <a:pt x="310756" y="300990"/>
                  </a:lnTo>
                  <a:lnTo>
                    <a:pt x="337591" y="316230"/>
                  </a:lnTo>
                  <a:lnTo>
                    <a:pt x="346379" y="320040"/>
                  </a:lnTo>
                  <a:lnTo>
                    <a:pt x="355053" y="322580"/>
                  </a:lnTo>
                  <a:lnTo>
                    <a:pt x="363639" y="326390"/>
                  </a:lnTo>
                  <a:lnTo>
                    <a:pt x="388658" y="330200"/>
                  </a:lnTo>
                  <a:lnTo>
                    <a:pt x="396824" y="330200"/>
                  </a:lnTo>
                  <a:lnTo>
                    <a:pt x="436448" y="317500"/>
                  </a:lnTo>
                  <a:lnTo>
                    <a:pt x="466407" y="292100"/>
                  </a:lnTo>
                  <a:lnTo>
                    <a:pt x="485711" y="265430"/>
                  </a:lnTo>
                  <a:lnTo>
                    <a:pt x="488746" y="260350"/>
                  </a:lnTo>
                  <a:lnTo>
                    <a:pt x="494118" y="247650"/>
                  </a:lnTo>
                  <a:lnTo>
                    <a:pt x="498081" y="236220"/>
                  </a:lnTo>
                  <a:lnTo>
                    <a:pt x="500710" y="224790"/>
                  </a:lnTo>
                  <a:lnTo>
                    <a:pt x="502145" y="213360"/>
                  </a:lnTo>
                  <a:lnTo>
                    <a:pt x="502323" y="201930"/>
                  </a:lnTo>
                  <a:close/>
                </a:path>
                <a:path w="1825625" h="4058285">
                  <a:moveTo>
                    <a:pt x="697306" y="1699806"/>
                  </a:moveTo>
                  <a:lnTo>
                    <a:pt x="691121" y="1660385"/>
                  </a:lnTo>
                  <a:lnTo>
                    <a:pt x="669874" y="1621624"/>
                  </a:lnTo>
                  <a:lnTo>
                    <a:pt x="637781" y="1586496"/>
                  </a:lnTo>
                  <a:lnTo>
                    <a:pt x="637781" y="1703565"/>
                  </a:lnTo>
                  <a:lnTo>
                    <a:pt x="637654" y="1709280"/>
                  </a:lnTo>
                  <a:lnTo>
                    <a:pt x="636130" y="1714868"/>
                  </a:lnTo>
                  <a:lnTo>
                    <a:pt x="634733" y="1720329"/>
                  </a:lnTo>
                  <a:lnTo>
                    <a:pt x="631812" y="1725917"/>
                  </a:lnTo>
                  <a:lnTo>
                    <a:pt x="597090" y="1748866"/>
                  </a:lnTo>
                  <a:lnTo>
                    <a:pt x="590461" y="1748510"/>
                  </a:lnTo>
                  <a:lnTo>
                    <a:pt x="547357" y="1731124"/>
                  </a:lnTo>
                  <a:lnTo>
                    <a:pt x="511644" y="1707108"/>
                  </a:lnTo>
                  <a:lnTo>
                    <a:pt x="475767" y="1678978"/>
                  </a:lnTo>
                  <a:lnTo>
                    <a:pt x="443090" y="1647583"/>
                  </a:lnTo>
                  <a:lnTo>
                    <a:pt x="425094" y="1613001"/>
                  </a:lnTo>
                  <a:lnTo>
                    <a:pt x="424675" y="1606664"/>
                  </a:lnTo>
                  <a:lnTo>
                    <a:pt x="425361" y="1600263"/>
                  </a:lnTo>
                  <a:lnTo>
                    <a:pt x="450583" y="1567040"/>
                  </a:lnTo>
                  <a:lnTo>
                    <a:pt x="466204" y="1563611"/>
                  </a:lnTo>
                  <a:lnTo>
                    <a:pt x="472173" y="1563992"/>
                  </a:lnTo>
                  <a:lnTo>
                    <a:pt x="478904" y="1565770"/>
                  </a:lnTo>
                  <a:lnTo>
                    <a:pt x="485635" y="1567421"/>
                  </a:lnTo>
                  <a:lnTo>
                    <a:pt x="522274" y="1586191"/>
                  </a:lnTo>
                  <a:lnTo>
                    <a:pt x="555345" y="1609051"/>
                  </a:lnTo>
                  <a:lnTo>
                    <a:pt x="586879" y="1633791"/>
                  </a:lnTo>
                  <a:lnTo>
                    <a:pt x="615048" y="1660385"/>
                  </a:lnTo>
                  <a:lnTo>
                    <a:pt x="629526" y="1679689"/>
                  </a:lnTo>
                  <a:lnTo>
                    <a:pt x="633336" y="1685912"/>
                  </a:lnTo>
                  <a:lnTo>
                    <a:pt x="635622" y="1691881"/>
                  </a:lnTo>
                  <a:lnTo>
                    <a:pt x="636765" y="1697723"/>
                  </a:lnTo>
                  <a:lnTo>
                    <a:pt x="637781" y="1703565"/>
                  </a:lnTo>
                  <a:lnTo>
                    <a:pt x="637781" y="1586496"/>
                  </a:lnTo>
                  <a:lnTo>
                    <a:pt x="604761" y="1558404"/>
                  </a:lnTo>
                  <a:lnTo>
                    <a:pt x="572922" y="1535633"/>
                  </a:lnTo>
                  <a:lnTo>
                    <a:pt x="528447" y="1510423"/>
                  </a:lnTo>
                  <a:lnTo>
                    <a:pt x="487540" y="1498714"/>
                  </a:lnTo>
                  <a:lnTo>
                    <a:pt x="474560" y="1498079"/>
                  </a:lnTo>
                  <a:lnTo>
                    <a:pt x="461911" y="1499184"/>
                  </a:lnTo>
                  <a:lnTo>
                    <a:pt x="425932" y="1513192"/>
                  </a:lnTo>
                  <a:lnTo>
                    <a:pt x="392417" y="1545577"/>
                  </a:lnTo>
                  <a:lnTo>
                    <a:pt x="370128" y="1586191"/>
                  </a:lnTo>
                  <a:lnTo>
                    <a:pt x="365264" y="1612798"/>
                  </a:lnTo>
                  <a:lnTo>
                    <a:pt x="365544" y="1626006"/>
                  </a:lnTo>
                  <a:lnTo>
                    <a:pt x="376897" y="1665211"/>
                  </a:lnTo>
                  <a:lnTo>
                    <a:pt x="402958" y="1703819"/>
                  </a:lnTo>
                  <a:lnTo>
                    <a:pt x="442010" y="1741868"/>
                  </a:lnTo>
                  <a:lnTo>
                    <a:pt x="473735" y="1766354"/>
                  </a:lnTo>
                  <a:lnTo>
                    <a:pt x="519671" y="1795132"/>
                  </a:lnTo>
                  <a:lnTo>
                    <a:pt x="561771" y="1811553"/>
                  </a:lnTo>
                  <a:lnTo>
                    <a:pt x="587997" y="1814576"/>
                  </a:lnTo>
                  <a:lnTo>
                    <a:pt x="600595" y="1813471"/>
                  </a:lnTo>
                  <a:lnTo>
                    <a:pt x="636485" y="1799488"/>
                  </a:lnTo>
                  <a:lnTo>
                    <a:pt x="669912" y="1767192"/>
                  </a:lnTo>
                  <a:lnTo>
                    <a:pt x="692404" y="1726412"/>
                  </a:lnTo>
                  <a:lnTo>
                    <a:pt x="695820" y="1713090"/>
                  </a:lnTo>
                  <a:lnTo>
                    <a:pt x="697306" y="1699806"/>
                  </a:lnTo>
                  <a:close/>
                </a:path>
                <a:path w="1825625" h="4058285">
                  <a:moveTo>
                    <a:pt x="825487" y="1551038"/>
                  </a:moveTo>
                  <a:lnTo>
                    <a:pt x="825233" y="1546593"/>
                  </a:lnTo>
                  <a:lnTo>
                    <a:pt x="824598" y="1544434"/>
                  </a:lnTo>
                  <a:lnTo>
                    <a:pt x="823455" y="1542148"/>
                  </a:lnTo>
                  <a:lnTo>
                    <a:pt x="710984" y="1340218"/>
                  </a:lnTo>
                  <a:lnTo>
                    <a:pt x="683120" y="1290180"/>
                  </a:lnTo>
                  <a:lnTo>
                    <a:pt x="681342" y="1287259"/>
                  </a:lnTo>
                  <a:lnTo>
                    <a:pt x="679691" y="1284719"/>
                  </a:lnTo>
                  <a:lnTo>
                    <a:pt x="678040" y="1282052"/>
                  </a:lnTo>
                  <a:lnTo>
                    <a:pt x="676008" y="1279512"/>
                  </a:lnTo>
                  <a:lnTo>
                    <a:pt x="673849" y="1277099"/>
                  </a:lnTo>
                  <a:lnTo>
                    <a:pt x="671690" y="1274559"/>
                  </a:lnTo>
                  <a:lnTo>
                    <a:pt x="669150" y="1272019"/>
                  </a:lnTo>
                  <a:lnTo>
                    <a:pt x="666356" y="1269479"/>
                  </a:lnTo>
                  <a:lnTo>
                    <a:pt x="663562" y="1266812"/>
                  </a:lnTo>
                  <a:lnTo>
                    <a:pt x="632066" y="1248651"/>
                  </a:lnTo>
                  <a:lnTo>
                    <a:pt x="629907" y="1249159"/>
                  </a:lnTo>
                  <a:lnTo>
                    <a:pt x="626351" y="1251699"/>
                  </a:lnTo>
                  <a:lnTo>
                    <a:pt x="624446" y="1253604"/>
                  </a:lnTo>
                  <a:lnTo>
                    <a:pt x="622541" y="1256144"/>
                  </a:lnTo>
                  <a:lnTo>
                    <a:pt x="498462" y="1417688"/>
                  </a:lnTo>
                  <a:lnTo>
                    <a:pt x="497319" y="1419085"/>
                  </a:lnTo>
                  <a:lnTo>
                    <a:pt x="496811" y="1420736"/>
                  </a:lnTo>
                  <a:lnTo>
                    <a:pt x="496811" y="1422387"/>
                  </a:lnTo>
                  <a:lnTo>
                    <a:pt x="515353" y="1444739"/>
                  </a:lnTo>
                  <a:lnTo>
                    <a:pt x="523735" y="1451216"/>
                  </a:lnTo>
                  <a:lnTo>
                    <a:pt x="530466" y="1455280"/>
                  </a:lnTo>
                  <a:lnTo>
                    <a:pt x="535419" y="1456677"/>
                  </a:lnTo>
                  <a:lnTo>
                    <a:pt x="540499" y="1458201"/>
                  </a:lnTo>
                  <a:lnTo>
                    <a:pt x="544055" y="1457439"/>
                  </a:lnTo>
                  <a:lnTo>
                    <a:pt x="546341" y="1454518"/>
                  </a:lnTo>
                  <a:lnTo>
                    <a:pt x="634098" y="1340218"/>
                  </a:lnTo>
                  <a:lnTo>
                    <a:pt x="772464" y="1599552"/>
                  </a:lnTo>
                  <a:lnTo>
                    <a:pt x="773925" y="1602473"/>
                  </a:lnTo>
                  <a:lnTo>
                    <a:pt x="775449" y="1604505"/>
                  </a:lnTo>
                  <a:lnTo>
                    <a:pt x="777227" y="1605521"/>
                  </a:lnTo>
                  <a:lnTo>
                    <a:pt x="779005" y="1606664"/>
                  </a:lnTo>
                  <a:lnTo>
                    <a:pt x="807707" y="1580502"/>
                  </a:lnTo>
                  <a:lnTo>
                    <a:pt x="817867" y="1566532"/>
                  </a:lnTo>
                  <a:lnTo>
                    <a:pt x="820534" y="1562595"/>
                  </a:lnTo>
                  <a:lnTo>
                    <a:pt x="822464" y="1559229"/>
                  </a:lnTo>
                  <a:lnTo>
                    <a:pt x="823709" y="1556372"/>
                  </a:lnTo>
                  <a:lnTo>
                    <a:pt x="824852" y="1553578"/>
                  </a:lnTo>
                  <a:lnTo>
                    <a:pt x="825487" y="1551038"/>
                  </a:lnTo>
                  <a:close/>
                </a:path>
                <a:path w="1825625" h="4058285">
                  <a:moveTo>
                    <a:pt x="1260563" y="2532507"/>
                  </a:moveTo>
                  <a:lnTo>
                    <a:pt x="1254493" y="2493137"/>
                  </a:lnTo>
                  <a:lnTo>
                    <a:pt x="1233195" y="2455037"/>
                  </a:lnTo>
                  <a:lnTo>
                    <a:pt x="1201153" y="2419947"/>
                  </a:lnTo>
                  <a:lnTo>
                    <a:pt x="1201153" y="2536317"/>
                  </a:lnTo>
                  <a:lnTo>
                    <a:pt x="1200899" y="2542667"/>
                  </a:lnTo>
                  <a:lnTo>
                    <a:pt x="1199375" y="2547747"/>
                  </a:lnTo>
                  <a:lnTo>
                    <a:pt x="1197978" y="2552827"/>
                  </a:lnTo>
                  <a:lnTo>
                    <a:pt x="1195057" y="2559177"/>
                  </a:lnTo>
                  <a:lnTo>
                    <a:pt x="1160449" y="2582037"/>
                  </a:lnTo>
                  <a:lnTo>
                    <a:pt x="1153782" y="2580767"/>
                  </a:lnTo>
                  <a:lnTo>
                    <a:pt x="1146543" y="2579497"/>
                  </a:lnTo>
                  <a:lnTo>
                    <a:pt x="1138656" y="2578227"/>
                  </a:lnTo>
                  <a:lnTo>
                    <a:pt x="1130058" y="2574417"/>
                  </a:lnTo>
                  <a:lnTo>
                    <a:pt x="1120749" y="2569337"/>
                  </a:lnTo>
                  <a:lnTo>
                    <a:pt x="1110729" y="2564257"/>
                  </a:lnTo>
                  <a:lnTo>
                    <a:pt x="1099820" y="2556637"/>
                  </a:lnTo>
                  <a:lnTo>
                    <a:pt x="1087882" y="2549017"/>
                  </a:lnTo>
                  <a:lnTo>
                    <a:pt x="1074915" y="2540127"/>
                  </a:lnTo>
                  <a:lnTo>
                    <a:pt x="1060945" y="2529967"/>
                  </a:lnTo>
                  <a:lnTo>
                    <a:pt x="1049502" y="2521077"/>
                  </a:lnTo>
                  <a:lnTo>
                    <a:pt x="1039012" y="2512187"/>
                  </a:lnTo>
                  <a:lnTo>
                    <a:pt x="1029449" y="2503297"/>
                  </a:lnTo>
                  <a:lnTo>
                    <a:pt x="1020813" y="2495677"/>
                  </a:lnTo>
                  <a:lnTo>
                    <a:pt x="996048" y="2466467"/>
                  </a:lnTo>
                  <a:lnTo>
                    <a:pt x="987920" y="2439797"/>
                  </a:lnTo>
                  <a:lnTo>
                    <a:pt x="988606" y="2433447"/>
                  </a:lnTo>
                  <a:lnTo>
                    <a:pt x="1013828" y="2400427"/>
                  </a:lnTo>
                  <a:lnTo>
                    <a:pt x="1029449" y="2396617"/>
                  </a:lnTo>
                  <a:lnTo>
                    <a:pt x="1035418" y="2396617"/>
                  </a:lnTo>
                  <a:lnTo>
                    <a:pt x="1048880" y="2400427"/>
                  </a:lnTo>
                  <a:lnTo>
                    <a:pt x="1056500" y="2402967"/>
                  </a:lnTo>
                  <a:lnTo>
                    <a:pt x="1064882" y="2406777"/>
                  </a:lnTo>
                  <a:lnTo>
                    <a:pt x="1071359" y="2410587"/>
                  </a:lnTo>
                  <a:lnTo>
                    <a:pt x="1078217" y="2414397"/>
                  </a:lnTo>
                  <a:lnTo>
                    <a:pt x="1085456" y="2419477"/>
                  </a:lnTo>
                  <a:lnTo>
                    <a:pt x="1093076" y="2423287"/>
                  </a:lnTo>
                  <a:lnTo>
                    <a:pt x="1101115" y="2429637"/>
                  </a:lnTo>
                  <a:lnTo>
                    <a:pt x="1109624" y="2434717"/>
                  </a:lnTo>
                  <a:lnTo>
                    <a:pt x="1118590" y="2442337"/>
                  </a:lnTo>
                  <a:lnTo>
                    <a:pt x="1128001" y="2448687"/>
                  </a:lnTo>
                  <a:lnTo>
                    <a:pt x="1135786" y="2455037"/>
                  </a:lnTo>
                  <a:lnTo>
                    <a:pt x="1143152" y="2461387"/>
                  </a:lnTo>
                  <a:lnTo>
                    <a:pt x="1150124" y="2466467"/>
                  </a:lnTo>
                  <a:lnTo>
                    <a:pt x="1156703" y="2472817"/>
                  </a:lnTo>
                  <a:lnTo>
                    <a:pt x="1162761" y="2477897"/>
                  </a:lnTo>
                  <a:lnTo>
                    <a:pt x="1168400" y="2482977"/>
                  </a:lnTo>
                  <a:lnTo>
                    <a:pt x="1173568" y="2488057"/>
                  </a:lnTo>
                  <a:lnTo>
                    <a:pt x="1178293" y="2493137"/>
                  </a:lnTo>
                  <a:lnTo>
                    <a:pt x="1184262" y="2499487"/>
                  </a:lnTo>
                  <a:lnTo>
                    <a:pt x="1201153" y="2536317"/>
                  </a:lnTo>
                  <a:lnTo>
                    <a:pt x="1201153" y="2419947"/>
                  </a:lnTo>
                  <a:lnTo>
                    <a:pt x="1198067" y="2416937"/>
                  </a:lnTo>
                  <a:lnTo>
                    <a:pt x="1183754" y="2404237"/>
                  </a:lnTo>
                  <a:lnTo>
                    <a:pt x="1174381" y="2396617"/>
                  </a:lnTo>
                  <a:lnTo>
                    <a:pt x="1168133" y="2391537"/>
                  </a:lnTo>
                  <a:lnTo>
                    <a:pt x="1151966" y="2378837"/>
                  </a:lnTo>
                  <a:lnTo>
                    <a:pt x="1136230" y="2368677"/>
                  </a:lnTo>
                  <a:lnTo>
                    <a:pt x="1120965" y="2358517"/>
                  </a:lnTo>
                  <a:lnTo>
                    <a:pt x="1106157" y="2350897"/>
                  </a:lnTo>
                  <a:lnTo>
                    <a:pt x="1091742" y="2343277"/>
                  </a:lnTo>
                  <a:lnTo>
                    <a:pt x="1077709" y="2338197"/>
                  </a:lnTo>
                  <a:lnTo>
                    <a:pt x="1064044" y="2334387"/>
                  </a:lnTo>
                  <a:lnTo>
                    <a:pt x="1050785" y="2331847"/>
                  </a:lnTo>
                  <a:lnTo>
                    <a:pt x="1037818" y="2330577"/>
                  </a:lnTo>
                  <a:lnTo>
                    <a:pt x="1025207" y="2331847"/>
                  </a:lnTo>
                  <a:lnTo>
                    <a:pt x="989177" y="2345817"/>
                  </a:lnTo>
                  <a:lnTo>
                    <a:pt x="955789" y="2378837"/>
                  </a:lnTo>
                  <a:lnTo>
                    <a:pt x="933399" y="2419477"/>
                  </a:lnTo>
                  <a:lnTo>
                    <a:pt x="928522" y="2446147"/>
                  </a:lnTo>
                  <a:lnTo>
                    <a:pt x="928827" y="2458847"/>
                  </a:lnTo>
                  <a:lnTo>
                    <a:pt x="940181" y="2498217"/>
                  </a:lnTo>
                  <a:lnTo>
                    <a:pt x="966330" y="2536317"/>
                  </a:lnTo>
                  <a:lnTo>
                    <a:pt x="1005370" y="2574417"/>
                  </a:lnTo>
                  <a:lnTo>
                    <a:pt x="1037082" y="2599817"/>
                  </a:lnTo>
                  <a:lnTo>
                    <a:pt x="1052779" y="2609977"/>
                  </a:lnTo>
                  <a:lnTo>
                    <a:pt x="1068044" y="2620137"/>
                  </a:lnTo>
                  <a:lnTo>
                    <a:pt x="1082916" y="2627757"/>
                  </a:lnTo>
                  <a:lnTo>
                    <a:pt x="1097318" y="2635377"/>
                  </a:lnTo>
                  <a:lnTo>
                    <a:pt x="1111364" y="2640457"/>
                  </a:lnTo>
                  <a:lnTo>
                    <a:pt x="1125016" y="2644267"/>
                  </a:lnTo>
                  <a:lnTo>
                    <a:pt x="1138288" y="2646807"/>
                  </a:lnTo>
                  <a:lnTo>
                    <a:pt x="1163904" y="2646807"/>
                  </a:lnTo>
                  <a:lnTo>
                    <a:pt x="1199807" y="2632837"/>
                  </a:lnTo>
                  <a:lnTo>
                    <a:pt x="1233157" y="2599817"/>
                  </a:lnTo>
                  <a:lnTo>
                    <a:pt x="1255649" y="2559177"/>
                  </a:lnTo>
                  <a:lnTo>
                    <a:pt x="1259065" y="2546477"/>
                  </a:lnTo>
                  <a:lnTo>
                    <a:pt x="1260563" y="2532507"/>
                  </a:lnTo>
                  <a:close/>
                </a:path>
                <a:path w="1825625" h="4058285">
                  <a:moveTo>
                    <a:pt x="1436357" y="2293747"/>
                  </a:moveTo>
                  <a:lnTo>
                    <a:pt x="1429359" y="2261997"/>
                  </a:lnTo>
                  <a:lnTo>
                    <a:pt x="1426324" y="2255647"/>
                  </a:lnTo>
                  <a:lnTo>
                    <a:pt x="1398384" y="2223897"/>
                  </a:lnTo>
                  <a:lnTo>
                    <a:pt x="1376667" y="2212251"/>
                  </a:lnTo>
                  <a:lnTo>
                    <a:pt x="1376667" y="2310257"/>
                  </a:lnTo>
                  <a:lnTo>
                    <a:pt x="1376083" y="2319147"/>
                  </a:lnTo>
                  <a:lnTo>
                    <a:pt x="1353731" y="2357247"/>
                  </a:lnTo>
                  <a:lnTo>
                    <a:pt x="1328915" y="2373757"/>
                  </a:lnTo>
                  <a:lnTo>
                    <a:pt x="1320546" y="2373757"/>
                  </a:lnTo>
                  <a:lnTo>
                    <a:pt x="1283957" y="2352167"/>
                  </a:lnTo>
                  <a:lnTo>
                    <a:pt x="1277226" y="2334387"/>
                  </a:lnTo>
                  <a:lnTo>
                    <a:pt x="1275956" y="2329307"/>
                  </a:lnTo>
                  <a:lnTo>
                    <a:pt x="1275422" y="2322957"/>
                  </a:lnTo>
                  <a:lnTo>
                    <a:pt x="1275524" y="2315337"/>
                  </a:lnTo>
                  <a:lnTo>
                    <a:pt x="1275613" y="2312797"/>
                  </a:lnTo>
                  <a:lnTo>
                    <a:pt x="1275829" y="2306447"/>
                  </a:lnTo>
                  <a:lnTo>
                    <a:pt x="1276718" y="2298827"/>
                  </a:lnTo>
                  <a:lnTo>
                    <a:pt x="1278242" y="2288667"/>
                  </a:lnTo>
                  <a:lnTo>
                    <a:pt x="1285062" y="2286127"/>
                  </a:lnTo>
                  <a:lnTo>
                    <a:pt x="1291640" y="2283587"/>
                  </a:lnTo>
                  <a:lnTo>
                    <a:pt x="1297914" y="2279777"/>
                  </a:lnTo>
                  <a:lnTo>
                    <a:pt x="1303896" y="2278507"/>
                  </a:lnTo>
                  <a:lnTo>
                    <a:pt x="1311770" y="2274697"/>
                  </a:lnTo>
                  <a:lnTo>
                    <a:pt x="1318882" y="2273427"/>
                  </a:lnTo>
                  <a:lnTo>
                    <a:pt x="1325613" y="2272157"/>
                  </a:lnTo>
                  <a:lnTo>
                    <a:pt x="1338313" y="2272157"/>
                  </a:lnTo>
                  <a:lnTo>
                    <a:pt x="1349616" y="2274697"/>
                  </a:lnTo>
                  <a:lnTo>
                    <a:pt x="1354950" y="2277237"/>
                  </a:lnTo>
                  <a:lnTo>
                    <a:pt x="1360157" y="2282317"/>
                  </a:lnTo>
                  <a:lnTo>
                    <a:pt x="1366977" y="2288667"/>
                  </a:lnTo>
                  <a:lnTo>
                    <a:pt x="1372031" y="2295017"/>
                  </a:lnTo>
                  <a:lnTo>
                    <a:pt x="1375257" y="2302637"/>
                  </a:lnTo>
                  <a:lnTo>
                    <a:pt x="1376667" y="2310257"/>
                  </a:lnTo>
                  <a:lnTo>
                    <a:pt x="1376667" y="2212251"/>
                  </a:lnTo>
                  <a:lnTo>
                    <a:pt x="1374127" y="2211197"/>
                  </a:lnTo>
                  <a:lnTo>
                    <a:pt x="1354277" y="2207387"/>
                  </a:lnTo>
                  <a:lnTo>
                    <a:pt x="1347330" y="2207387"/>
                  </a:lnTo>
                  <a:lnTo>
                    <a:pt x="1340205" y="2208657"/>
                  </a:lnTo>
                  <a:lnTo>
                    <a:pt x="1332941" y="2208657"/>
                  </a:lnTo>
                  <a:lnTo>
                    <a:pt x="1325537" y="2209927"/>
                  </a:lnTo>
                  <a:lnTo>
                    <a:pt x="1310271" y="2215007"/>
                  </a:lnTo>
                  <a:lnTo>
                    <a:pt x="1294320" y="2220087"/>
                  </a:lnTo>
                  <a:lnTo>
                    <a:pt x="1286116" y="2223897"/>
                  </a:lnTo>
                  <a:lnTo>
                    <a:pt x="1287056" y="2216277"/>
                  </a:lnTo>
                  <a:lnTo>
                    <a:pt x="1287526" y="2209927"/>
                  </a:lnTo>
                  <a:lnTo>
                    <a:pt x="1287640" y="2207387"/>
                  </a:lnTo>
                  <a:lnTo>
                    <a:pt x="1287767" y="2201037"/>
                  </a:lnTo>
                  <a:lnTo>
                    <a:pt x="1287513" y="2194687"/>
                  </a:lnTo>
                  <a:lnTo>
                    <a:pt x="1276718" y="2151507"/>
                  </a:lnTo>
                  <a:lnTo>
                    <a:pt x="1272146" y="2145157"/>
                  </a:lnTo>
                  <a:lnTo>
                    <a:pt x="1267574" y="2137537"/>
                  </a:lnTo>
                  <a:lnTo>
                    <a:pt x="1261986" y="2131187"/>
                  </a:lnTo>
                  <a:lnTo>
                    <a:pt x="1255382" y="2127377"/>
                  </a:lnTo>
                  <a:lnTo>
                    <a:pt x="1247851" y="2121027"/>
                  </a:lnTo>
                  <a:lnTo>
                    <a:pt x="1238300" y="2116340"/>
                  </a:lnTo>
                  <a:lnTo>
                    <a:pt x="1238300" y="2231517"/>
                  </a:lnTo>
                  <a:lnTo>
                    <a:pt x="1238211" y="2237867"/>
                  </a:lnTo>
                  <a:lnTo>
                    <a:pt x="1237221" y="2248027"/>
                  </a:lnTo>
                  <a:lnTo>
                    <a:pt x="1230807" y="2250567"/>
                  </a:lnTo>
                  <a:lnTo>
                    <a:pt x="1224737" y="2253107"/>
                  </a:lnTo>
                  <a:lnTo>
                    <a:pt x="1218996" y="2255647"/>
                  </a:lnTo>
                  <a:lnTo>
                    <a:pt x="1206614" y="2260727"/>
                  </a:lnTo>
                  <a:lnTo>
                    <a:pt x="1200264" y="2261997"/>
                  </a:lnTo>
                  <a:lnTo>
                    <a:pt x="1183500" y="2261997"/>
                  </a:lnTo>
                  <a:lnTo>
                    <a:pt x="1173594" y="2259457"/>
                  </a:lnTo>
                  <a:lnTo>
                    <a:pt x="1168895" y="2256917"/>
                  </a:lnTo>
                  <a:lnTo>
                    <a:pt x="1164450" y="2253107"/>
                  </a:lnTo>
                  <a:lnTo>
                    <a:pt x="1158113" y="2248027"/>
                  </a:lnTo>
                  <a:lnTo>
                    <a:pt x="1153375" y="2241677"/>
                  </a:lnTo>
                  <a:lnTo>
                    <a:pt x="1150251" y="2235327"/>
                  </a:lnTo>
                  <a:lnTo>
                    <a:pt x="1148702" y="2227707"/>
                  </a:lnTo>
                  <a:lnTo>
                    <a:pt x="1148880" y="2220087"/>
                  </a:lnTo>
                  <a:lnTo>
                    <a:pt x="1170165" y="2184527"/>
                  </a:lnTo>
                  <a:lnTo>
                    <a:pt x="1194676" y="2174367"/>
                  </a:lnTo>
                  <a:lnTo>
                    <a:pt x="1199756" y="2174367"/>
                  </a:lnTo>
                  <a:lnTo>
                    <a:pt x="1209789" y="2176907"/>
                  </a:lnTo>
                  <a:lnTo>
                    <a:pt x="1214742" y="2179447"/>
                  </a:lnTo>
                  <a:lnTo>
                    <a:pt x="1219568" y="2183257"/>
                  </a:lnTo>
                  <a:lnTo>
                    <a:pt x="1225321" y="2189607"/>
                  </a:lnTo>
                  <a:lnTo>
                    <a:pt x="1230007" y="2194687"/>
                  </a:lnTo>
                  <a:lnTo>
                    <a:pt x="1238300" y="2231517"/>
                  </a:lnTo>
                  <a:lnTo>
                    <a:pt x="1238300" y="2116340"/>
                  </a:lnTo>
                  <a:lnTo>
                    <a:pt x="1232331" y="2113407"/>
                  </a:lnTo>
                  <a:lnTo>
                    <a:pt x="1224394" y="2110867"/>
                  </a:lnTo>
                  <a:lnTo>
                    <a:pt x="1208151" y="2108327"/>
                  </a:lnTo>
                  <a:lnTo>
                    <a:pt x="1199908" y="2108327"/>
                  </a:lnTo>
                  <a:lnTo>
                    <a:pt x="1149070" y="2132457"/>
                  </a:lnTo>
                  <a:lnTo>
                    <a:pt x="1115072" y="2171827"/>
                  </a:lnTo>
                  <a:lnTo>
                    <a:pt x="1094333" y="2215007"/>
                  </a:lnTo>
                  <a:lnTo>
                    <a:pt x="1090790" y="2244217"/>
                  </a:lnTo>
                  <a:lnTo>
                    <a:pt x="1091755" y="2254377"/>
                  </a:lnTo>
                  <a:lnTo>
                    <a:pt x="1111427" y="2295017"/>
                  </a:lnTo>
                  <a:lnTo>
                    <a:pt x="1125969" y="2307717"/>
                  </a:lnTo>
                  <a:lnTo>
                    <a:pt x="1131646" y="2312797"/>
                  </a:lnTo>
                  <a:lnTo>
                    <a:pt x="1137462" y="2315337"/>
                  </a:lnTo>
                  <a:lnTo>
                    <a:pt x="1143355" y="2319147"/>
                  </a:lnTo>
                  <a:lnTo>
                    <a:pt x="1149337" y="2321687"/>
                  </a:lnTo>
                  <a:lnTo>
                    <a:pt x="1157465" y="2324227"/>
                  </a:lnTo>
                  <a:lnTo>
                    <a:pt x="1165720" y="2325497"/>
                  </a:lnTo>
                  <a:lnTo>
                    <a:pt x="1187157" y="2325497"/>
                  </a:lnTo>
                  <a:lnTo>
                    <a:pt x="1200391" y="2322957"/>
                  </a:lnTo>
                  <a:lnTo>
                    <a:pt x="1227950" y="2312797"/>
                  </a:lnTo>
                  <a:lnTo>
                    <a:pt x="1226515" y="2321687"/>
                  </a:lnTo>
                  <a:lnTo>
                    <a:pt x="1225486" y="2330577"/>
                  </a:lnTo>
                  <a:lnTo>
                    <a:pt x="1224851" y="2339467"/>
                  </a:lnTo>
                  <a:lnTo>
                    <a:pt x="1224749" y="2354707"/>
                  </a:lnTo>
                  <a:lnTo>
                    <a:pt x="1224864" y="2357247"/>
                  </a:lnTo>
                  <a:lnTo>
                    <a:pt x="1235392" y="2396617"/>
                  </a:lnTo>
                  <a:lnTo>
                    <a:pt x="1238872" y="2401697"/>
                  </a:lnTo>
                  <a:lnTo>
                    <a:pt x="1242910" y="2408047"/>
                  </a:lnTo>
                  <a:lnTo>
                    <a:pt x="1247457" y="2413127"/>
                  </a:lnTo>
                  <a:lnTo>
                    <a:pt x="1252486" y="2416937"/>
                  </a:lnTo>
                  <a:lnTo>
                    <a:pt x="1258049" y="2422017"/>
                  </a:lnTo>
                  <a:lnTo>
                    <a:pt x="1292593" y="2439797"/>
                  </a:lnTo>
                  <a:lnTo>
                    <a:pt x="1301470" y="2441067"/>
                  </a:lnTo>
                  <a:lnTo>
                    <a:pt x="1319326" y="2441067"/>
                  </a:lnTo>
                  <a:lnTo>
                    <a:pt x="1364221" y="2419477"/>
                  </a:lnTo>
                  <a:lnTo>
                    <a:pt x="1400035" y="2382647"/>
                  </a:lnTo>
                  <a:lnTo>
                    <a:pt x="1406766" y="2373757"/>
                  </a:lnTo>
                  <a:lnTo>
                    <a:pt x="1408696" y="2371217"/>
                  </a:lnTo>
                  <a:lnTo>
                    <a:pt x="1427594" y="2335657"/>
                  </a:lnTo>
                  <a:lnTo>
                    <a:pt x="1435950" y="2303907"/>
                  </a:lnTo>
                  <a:lnTo>
                    <a:pt x="1436357" y="2293747"/>
                  </a:lnTo>
                  <a:close/>
                </a:path>
                <a:path w="1825625" h="4058285">
                  <a:moveTo>
                    <a:pt x="1670265" y="3943477"/>
                  </a:moveTo>
                  <a:lnTo>
                    <a:pt x="1664195" y="3904107"/>
                  </a:lnTo>
                  <a:lnTo>
                    <a:pt x="1642897" y="3866007"/>
                  </a:lnTo>
                  <a:lnTo>
                    <a:pt x="1610855" y="3830917"/>
                  </a:lnTo>
                  <a:lnTo>
                    <a:pt x="1610855" y="3947287"/>
                  </a:lnTo>
                  <a:lnTo>
                    <a:pt x="1610601" y="3953637"/>
                  </a:lnTo>
                  <a:lnTo>
                    <a:pt x="1609204" y="3958717"/>
                  </a:lnTo>
                  <a:lnTo>
                    <a:pt x="1607680" y="3963797"/>
                  </a:lnTo>
                  <a:lnTo>
                    <a:pt x="1604886" y="3970147"/>
                  </a:lnTo>
                  <a:lnTo>
                    <a:pt x="1600695" y="3975227"/>
                  </a:lnTo>
                  <a:lnTo>
                    <a:pt x="1594980" y="3982847"/>
                  </a:lnTo>
                  <a:lnTo>
                    <a:pt x="1588757" y="3987927"/>
                  </a:lnTo>
                  <a:lnTo>
                    <a:pt x="1581772" y="3990467"/>
                  </a:lnTo>
                  <a:lnTo>
                    <a:pt x="1576247" y="3991737"/>
                  </a:lnTo>
                  <a:lnTo>
                    <a:pt x="1570151" y="3993007"/>
                  </a:lnTo>
                  <a:lnTo>
                    <a:pt x="1563484" y="3991737"/>
                  </a:lnTo>
                  <a:lnTo>
                    <a:pt x="1556245" y="3990467"/>
                  </a:lnTo>
                  <a:lnTo>
                    <a:pt x="1548358" y="3989197"/>
                  </a:lnTo>
                  <a:lnTo>
                    <a:pt x="1539760" y="3985387"/>
                  </a:lnTo>
                  <a:lnTo>
                    <a:pt x="1530451" y="3980307"/>
                  </a:lnTo>
                  <a:lnTo>
                    <a:pt x="1520431" y="3975227"/>
                  </a:lnTo>
                  <a:lnTo>
                    <a:pt x="1509522" y="3967607"/>
                  </a:lnTo>
                  <a:lnTo>
                    <a:pt x="1497584" y="3959987"/>
                  </a:lnTo>
                  <a:lnTo>
                    <a:pt x="1484617" y="3951097"/>
                  </a:lnTo>
                  <a:lnTo>
                    <a:pt x="1470647" y="3940937"/>
                  </a:lnTo>
                  <a:lnTo>
                    <a:pt x="1459204" y="3932047"/>
                  </a:lnTo>
                  <a:lnTo>
                    <a:pt x="1448714" y="3923157"/>
                  </a:lnTo>
                  <a:lnTo>
                    <a:pt x="1439151" y="3914267"/>
                  </a:lnTo>
                  <a:lnTo>
                    <a:pt x="1430515" y="3906647"/>
                  </a:lnTo>
                  <a:lnTo>
                    <a:pt x="1405750" y="3877437"/>
                  </a:lnTo>
                  <a:lnTo>
                    <a:pt x="1397622" y="3850767"/>
                  </a:lnTo>
                  <a:lnTo>
                    <a:pt x="1398308" y="3844417"/>
                  </a:lnTo>
                  <a:lnTo>
                    <a:pt x="1419339" y="3813937"/>
                  </a:lnTo>
                  <a:lnTo>
                    <a:pt x="1423530" y="3811397"/>
                  </a:lnTo>
                  <a:lnTo>
                    <a:pt x="1428356" y="3808857"/>
                  </a:lnTo>
                  <a:lnTo>
                    <a:pt x="1439151" y="3807587"/>
                  </a:lnTo>
                  <a:lnTo>
                    <a:pt x="1445247" y="3807587"/>
                  </a:lnTo>
                  <a:lnTo>
                    <a:pt x="1451851" y="3810127"/>
                  </a:lnTo>
                  <a:lnTo>
                    <a:pt x="1458582" y="3811397"/>
                  </a:lnTo>
                  <a:lnTo>
                    <a:pt x="1466202" y="3813937"/>
                  </a:lnTo>
                  <a:lnTo>
                    <a:pt x="1474584" y="3817747"/>
                  </a:lnTo>
                  <a:lnTo>
                    <a:pt x="1481061" y="3821557"/>
                  </a:lnTo>
                  <a:lnTo>
                    <a:pt x="1487919" y="3825367"/>
                  </a:lnTo>
                  <a:lnTo>
                    <a:pt x="1495158" y="3830447"/>
                  </a:lnTo>
                  <a:lnTo>
                    <a:pt x="1502778" y="3834257"/>
                  </a:lnTo>
                  <a:lnTo>
                    <a:pt x="1510817" y="3840607"/>
                  </a:lnTo>
                  <a:lnTo>
                    <a:pt x="1519326" y="3845687"/>
                  </a:lnTo>
                  <a:lnTo>
                    <a:pt x="1528292" y="3853307"/>
                  </a:lnTo>
                  <a:lnTo>
                    <a:pt x="1537703" y="3859657"/>
                  </a:lnTo>
                  <a:lnTo>
                    <a:pt x="1545488" y="3866007"/>
                  </a:lnTo>
                  <a:lnTo>
                    <a:pt x="1552854" y="3872357"/>
                  </a:lnTo>
                  <a:lnTo>
                    <a:pt x="1559826" y="3877437"/>
                  </a:lnTo>
                  <a:lnTo>
                    <a:pt x="1566405" y="3882517"/>
                  </a:lnTo>
                  <a:lnTo>
                    <a:pt x="1572463" y="3888867"/>
                  </a:lnTo>
                  <a:lnTo>
                    <a:pt x="1578102" y="3893947"/>
                  </a:lnTo>
                  <a:lnTo>
                    <a:pt x="1583270" y="3899027"/>
                  </a:lnTo>
                  <a:lnTo>
                    <a:pt x="1587995" y="3904107"/>
                  </a:lnTo>
                  <a:lnTo>
                    <a:pt x="1593964" y="3910457"/>
                  </a:lnTo>
                  <a:lnTo>
                    <a:pt x="1610855" y="3947287"/>
                  </a:lnTo>
                  <a:lnTo>
                    <a:pt x="1610855" y="3830917"/>
                  </a:lnTo>
                  <a:lnTo>
                    <a:pt x="1607769" y="3827907"/>
                  </a:lnTo>
                  <a:lnTo>
                    <a:pt x="1593456" y="3815207"/>
                  </a:lnTo>
                  <a:lnTo>
                    <a:pt x="1584083" y="3807587"/>
                  </a:lnTo>
                  <a:lnTo>
                    <a:pt x="1577835" y="3802507"/>
                  </a:lnTo>
                  <a:lnTo>
                    <a:pt x="1561668" y="3789807"/>
                  </a:lnTo>
                  <a:lnTo>
                    <a:pt x="1545932" y="3779647"/>
                  </a:lnTo>
                  <a:lnTo>
                    <a:pt x="1530667" y="3769487"/>
                  </a:lnTo>
                  <a:lnTo>
                    <a:pt x="1515859" y="3761867"/>
                  </a:lnTo>
                  <a:lnTo>
                    <a:pt x="1501470" y="3754247"/>
                  </a:lnTo>
                  <a:lnTo>
                    <a:pt x="1487449" y="3749167"/>
                  </a:lnTo>
                  <a:lnTo>
                    <a:pt x="1473796" y="3745357"/>
                  </a:lnTo>
                  <a:lnTo>
                    <a:pt x="1460487" y="3742817"/>
                  </a:lnTo>
                  <a:lnTo>
                    <a:pt x="1447571" y="3741547"/>
                  </a:lnTo>
                  <a:lnTo>
                    <a:pt x="1434960" y="3742817"/>
                  </a:lnTo>
                  <a:lnTo>
                    <a:pt x="1398905" y="3756787"/>
                  </a:lnTo>
                  <a:lnTo>
                    <a:pt x="1365491" y="3789807"/>
                  </a:lnTo>
                  <a:lnTo>
                    <a:pt x="1343101" y="3830447"/>
                  </a:lnTo>
                  <a:lnTo>
                    <a:pt x="1338313" y="3860927"/>
                  </a:lnTo>
                  <a:lnTo>
                    <a:pt x="1338529" y="3869817"/>
                  </a:lnTo>
                  <a:lnTo>
                    <a:pt x="1349883" y="3909187"/>
                  </a:lnTo>
                  <a:lnTo>
                    <a:pt x="1376032" y="3947287"/>
                  </a:lnTo>
                  <a:lnTo>
                    <a:pt x="1415084" y="3985387"/>
                  </a:lnTo>
                  <a:lnTo>
                    <a:pt x="1446784" y="4010787"/>
                  </a:lnTo>
                  <a:lnTo>
                    <a:pt x="1462481" y="4020947"/>
                  </a:lnTo>
                  <a:lnTo>
                    <a:pt x="1477746" y="4031107"/>
                  </a:lnTo>
                  <a:lnTo>
                    <a:pt x="1492618" y="4038727"/>
                  </a:lnTo>
                  <a:lnTo>
                    <a:pt x="1507070" y="4046347"/>
                  </a:lnTo>
                  <a:lnTo>
                    <a:pt x="1521129" y="4051427"/>
                  </a:lnTo>
                  <a:lnTo>
                    <a:pt x="1534795" y="4055237"/>
                  </a:lnTo>
                  <a:lnTo>
                    <a:pt x="1548117" y="4057777"/>
                  </a:lnTo>
                  <a:lnTo>
                    <a:pt x="1573618" y="4057777"/>
                  </a:lnTo>
                  <a:lnTo>
                    <a:pt x="1609559" y="4043807"/>
                  </a:lnTo>
                  <a:lnTo>
                    <a:pt x="1642859" y="4010787"/>
                  </a:lnTo>
                  <a:lnTo>
                    <a:pt x="1665351" y="3970147"/>
                  </a:lnTo>
                  <a:lnTo>
                    <a:pt x="1668767" y="3957447"/>
                  </a:lnTo>
                  <a:lnTo>
                    <a:pt x="1670265" y="3943477"/>
                  </a:lnTo>
                  <a:close/>
                </a:path>
                <a:path w="1825625" h="4058285">
                  <a:moveTo>
                    <a:pt x="1825485" y="3722497"/>
                  </a:moveTo>
                  <a:lnTo>
                    <a:pt x="1815071" y="3679317"/>
                  </a:lnTo>
                  <a:lnTo>
                    <a:pt x="1810321" y="3670427"/>
                  </a:lnTo>
                  <a:lnTo>
                    <a:pt x="1805025" y="3660267"/>
                  </a:lnTo>
                  <a:lnTo>
                    <a:pt x="1778596" y="3624707"/>
                  </a:lnTo>
                  <a:lnTo>
                    <a:pt x="1746402" y="3594227"/>
                  </a:lnTo>
                  <a:lnTo>
                    <a:pt x="1738134" y="3587877"/>
                  </a:lnTo>
                  <a:lnTo>
                    <a:pt x="1729854" y="3580257"/>
                  </a:lnTo>
                  <a:lnTo>
                    <a:pt x="1702917" y="3561207"/>
                  </a:lnTo>
                  <a:lnTo>
                    <a:pt x="1680197" y="3548138"/>
                  </a:lnTo>
                  <a:lnTo>
                    <a:pt x="1680197" y="3629787"/>
                  </a:lnTo>
                  <a:lnTo>
                    <a:pt x="1679740" y="3636137"/>
                  </a:lnTo>
                  <a:lnTo>
                    <a:pt x="1665579" y="3676777"/>
                  </a:lnTo>
                  <a:lnTo>
                    <a:pt x="1661147" y="3681857"/>
                  </a:lnTo>
                  <a:lnTo>
                    <a:pt x="1656194" y="3689477"/>
                  </a:lnTo>
                  <a:lnTo>
                    <a:pt x="1640192" y="3700907"/>
                  </a:lnTo>
                  <a:lnTo>
                    <a:pt x="1634477" y="3702177"/>
                  </a:lnTo>
                  <a:lnTo>
                    <a:pt x="1622666" y="3702177"/>
                  </a:lnTo>
                  <a:lnTo>
                    <a:pt x="1616443" y="3700907"/>
                  </a:lnTo>
                  <a:lnTo>
                    <a:pt x="1602981" y="3694557"/>
                  </a:lnTo>
                  <a:lnTo>
                    <a:pt x="1595996" y="3689477"/>
                  </a:lnTo>
                  <a:lnTo>
                    <a:pt x="1581645" y="3679317"/>
                  </a:lnTo>
                  <a:lnTo>
                    <a:pt x="1560055" y="3642487"/>
                  </a:lnTo>
                  <a:lnTo>
                    <a:pt x="1559928" y="3636137"/>
                  </a:lnTo>
                  <a:lnTo>
                    <a:pt x="1561198" y="3629787"/>
                  </a:lnTo>
                  <a:lnTo>
                    <a:pt x="1588249" y="3595497"/>
                  </a:lnTo>
                  <a:lnTo>
                    <a:pt x="1594599" y="3591687"/>
                  </a:lnTo>
                  <a:lnTo>
                    <a:pt x="1602092" y="3591687"/>
                  </a:lnTo>
                  <a:lnTo>
                    <a:pt x="1610728" y="3592957"/>
                  </a:lnTo>
                  <a:lnTo>
                    <a:pt x="1617383" y="3594227"/>
                  </a:lnTo>
                  <a:lnTo>
                    <a:pt x="1624609" y="3596767"/>
                  </a:lnTo>
                  <a:lnTo>
                    <a:pt x="1632381" y="3599307"/>
                  </a:lnTo>
                  <a:lnTo>
                    <a:pt x="1640700" y="3603117"/>
                  </a:lnTo>
                  <a:lnTo>
                    <a:pt x="1649526" y="3608197"/>
                  </a:lnTo>
                  <a:lnTo>
                    <a:pt x="1659064" y="3614547"/>
                  </a:lnTo>
                  <a:lnTo>
                    <a:pt x="1669288" y="3622167"/>
                  </a:lnTo>
                  <a:lnTo>
                    <a:pt x="1680197" y="3629787"/>
                  </a:lnTo>
                  <a:lnTo>
                    <a:pt x="1680197" y="3548138"/>
                  </a:lnTo>
                  <a:lnTo>
                    <a:pt x="1633194" y="3529457"/>
                  </a:lnTo>
                  <a:lnTo>
                    <a:pt x="1624698" y="3528187"/>
                  </a:lnTo>
                  <a:lnTo>
                    <a:pt x="1599869" y="3528187"/>
                  </a:lnTo>
                  <a:lnTo>
                    <a:pt x="1560563" y="3544697"/>
                  </a:lnTo>
                  <a:lnTo>
                    <a:pt x="1530718" y="3573907"/>
                  </a:lnTo>
                  <a:lnTo>
                    <a:pt x="1509941" y="3609467"/>
                  </a:lnTo>
                  <a:lnTo>
                    <a:pt x="1501381" y="3650107"/>
                  </a:lnTo>
                  <a:lnTo>
                    <a:pt x="1501394" y="3656457"/>
                  </a:lnTo>
                  <a:lnTo>
                    <a:pt x="1512392" y="3697097"/>
                  </a:lnTo>
                  <a:lnTo>
                    <a:pt x="1541208" y="3733927"/>
                  </a:lnTo>
                  <a:lnTo>
                    <a:pt x="1588884" y="3764407"/>
                  </a:lnTo>
                  <a:lnTo>
                    <a:pt x="1616456" y="3770757"/>
                  </a:lnTo>
                  <a:lnTo>
                    <a:pt x="1625460" y="3770757"/>
                  </a:lnTo>
                  <a:lnTo>
                    <a:pt x="1677911" y="3745357"/>
                  </a:lnTo>
                  <a:lnTo>
                    <a:pt x="1706308" y="3708527"/>
                  </a:lnTo>
                  <a:lnTo>
                    <a:pt x="1709458" y="3702177"/>
                  </a:lnTo>
                  <a:lnTo>
                    <a:pt x="1710728" y="3699637"/>
                  </a:lnTo>
                  <a:lnTo>
                    <a:pt x="1721472" y="3658997"/>
                  </a:lnTo>
                  <a:lnTo>
                    <a:pt x="1728851" y="3665347"/>
                  </a:lnTo>
                  <a:lnTo>
                    <a:pt x="1735734" y="3672967"/>
                  </a:lnTo>
                  <a:lnTo>
                    <a:pt x="1742135" y="3679317"/>
                  </a:lnTo>
                  <a:lnTo>
                    <a:pt x="1748015" y="3686937"/>
                  </a:lnTo>
                  <a:lnTo>
                    <a:pt x="1766239" y="3725037"/>
                  </a:lnTo>
                  <a:lnTo>
                    <a:pt x="1767217" y="3732657"/>
                  </a:lnTo>
                  <a:lnTo>
                    <a:pt x="1767192" y="3741547"/>
                  </a:lnTo>
                  <a:lnTo>
                    <a:pt x="1749539" y="3783457"/>
                  </a:lnTo>
                  <a:lnTo>
                    <a:pt x="1744205" y="3791077"/>
                  </a:lnTo>
                  <a:lnTo>
                    <a:pt x="1738998" y="3796157"/>
                  </a:lnTo>
                  <a:lnTo>
                    <a:pt x="1728330" y="3806317"/>
                  </a:lnTo>
                  <a:lnTo>
                    <a:pt x="1723377" y="3810127"/>
                  </a:lnTo>
                  <a:lnTo>
                    <a:pt x="1718805" y="3813937"/>
                  </a:lnTo>
                  <a:lnTo>
                    <a:pt x="1714106" y="3817747"/>
                  </a:lnTo>
                  <a:lnTo>
                    <a:pt x="1710169" y="3820287"/>
                  </a:lnTo>
                  <a:lnTo>
                    <a:pt x="1706740" y="3822827"/>
                  </a:lnTo>
                  <a:lnTo>
                    <a:pt x="1703438" y="3825367"/>
                  </a:lnTo>
                  <a:lnTo>
                    <a:pt x="1701152" y="3826637"/>
                  </a:lnTo>
                  <a:lnTo>
                    <a:pt x="1699755" y="3829177"/>
                  </a:lnTo>
                  <a:lnTo>
                    <a:pt x="1698866" y="3830447"/>
                  </a:lnTo>
                  <a:lnTo>
                    <a:pt x="1698231" y="3831717"/>
                  </a:lnTo>
                  <a:lnTo>
                    <a:pt x="1698104" y="3832987"/>
                  </a:lnTo>
                  <a:lnTo>
                    <a:pt x="1697850" y="3834257"/>
                  </a:lnTo>
                  <a:lnTo>
                    <a:pt x="1698231" y="3835527"/>
                  </a:lnTo>
                  <a:lnTo>
                    <a:pt x="1699374" y="3836797"/>
                  </a:lnTo>
                  <a:lnTo>
                    <a:pt x="1700390" y="3839337"/>
                  </a:lnTo>
                  <a:lnTo>
                    <a:pt x="1702168" y="3840607"/>
                  </a:lnTo>
                  <a:lnTo>
                    <a:pt x="1707502" y="3845687"/>
                  </a:lnTo>
                  <a:lnTo>
                    <a:pt x="1711185" y="3848227"/>
                  </a:lnTo>
                  <a:lnTo>
                    <a:pt x="1720837" y="3855847"/>
                  </a:lnTo>
                  <a:lnTo>
                    <a:pt x="1725028" y="3858387"/>
                  </a:lnTo>
                  <a:lnTo>
                    <a:pt x="1728330" y="3859657"/>
                  </a:lnTo>
                  <a:lnTo>
                    <a:pt x="1731632" y="3862197"/>
                  </a:lnTo>
                  <a:lnTo>
                    <a:pt x="1737347" y="3862197"/>
                  </a:lnTo>
                  <a:lnTo>
                    <a:pt x="1740014" y="3860927"/>
                  </a:lnTo>
                  <a:lnTo>
                    <a:pt x="1743316" y="3859657"/>
                  </a:lnTo>
                  <a:lnTo>
                    <a:pt x="1747380" y="3857117"/>
                  </a:lnTo>
                  <a:lnTo>
                    <a:pt x="1751444" y="3855847"/>
                  </a:lnTo>
                  <a:lnTo>
                    <a:pt x="1755889" y="3852037"/>
                  </a:lnTo>
                  <a:lnTo>
                    <a:pt x="1760969" y="3848227"/>
                  </a:lnTo>
                  <a:lnTo>
                    <a:pt x="1765922" y="3844417"/>
                  </a:lnTo>
                  <a:lnTo>
                    <a:pt x="1771129" y="3839337"/>
                  </a:lnTo>
                  <a:lnTo>
                    <a:pt x="1782051" y="3829177"/>
                  </a:lnTo>
                  <a:lnTo>
                    <a:pt x="1787004" y="3822827"/>
                  </a:lnTo>
                  <a:lnTo>
                    <a:pt x="1791703" y="3817747"/>
                  </a:lnTo>
                  <a:lnTo>
                    <a:pt x="1800771" y="3805047"/>
                  </a:lnTo>
                  <a:lnTo>
                    <a:pt x="1819135" y="3768217"/>
                  </a:lnTo>
                  <a:lnTo>
                    <a:pt x="1825459" y="3733927"/>
                  </a:lnTo>
                  <a:lnTo>
                    <a:pt x="1825485" y="37224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8943" y="273192"/>
            <a:ext cx="7515225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2905">
              <a:lnSpc>
                <a:spcPct val="100000"/>
              </a:lnSpc>
              <a:spcBef>
                <a:spcPts val="100"/>
              </a:spcBef>
            </a:pPr>
            <a:r>
              <a:rPr lang="en-ID" spc="-60" dirty="0" err="1">
                <a:solidFill>
                  <a:schemeClr val="bg1"/>
                </a:solidFill>
              </a:rPr>
              <a:t>Pembudayaan</a:t>
            </a:r>
            <a:r>
              <a:rPr lang="en-ID" spc="-50" dirty="0">
                <a:solidFill>
                  <a:schemeClr val="bg1"/>
                </a:solidFill>
              </a:rPr>
              <a:t> </a:t>
            </a:r>
            <a:r>
              <a:rPr lang="en-ID" spc="-5" dirty="0">
                <a:solidFill>
                  <a:schemeClr val="bg1"/>
                </a:solidFill>
              </a:rPr>
              <a:t>PHBS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109216" y="4607052"/>
            <a:ext cx="10083165" cy="2251075"/>
            <a:chOff x="2109216" y="4607052"/>
            <a:chExt cx="10083165" cy="2251075"/>
          </a:xfrm>
        </p:grpSpPr>
        <p:sp>
          <p:nvSpPr>
            <p:cNvPr id="11" name="object 11"/>
            <p:cNvSpPr/>
            <p:nvPr/>
          </p:nvSpPr>
          <p:spPr>
            <a:xfrm>
              <a:off x="2109216" y="4607052"/>
              <a:ext cx="9787255" cy="1560830"/>
            </a:xfrm>
            <a:custGeom>
              <a:avLst/>
              <a:gdLst/>
              <a:ahLst/>
              <a:cxnLst/>
              <a:rect l="l" t="t" r="r" b="b"/>
              <a:pathLst>
                <a:path w="9787255" h="1560829">
                  <a:moveTo>
                    <a:pt x="9787128" y="0"/>
                  </a:moveTo>
                  <a:lnTo>
                    <a:pt x="1668780" y="0"/>
                  </a:lnTo>
                  <a:lnTo>
                    <a:pt x="659892" y="0"/>
                  </a:lnTo>
                  <a:lnTo>
                    <a:pt x="649224" y="0"/>
                  </a:lnTo>
                  <a:lnTo>
                    <a:pt x="649224" y="16078"/>
                  </a:lnTo>
                  <a:lnTo>
                    <a:pt x="0" y="994092"/>
                  </a:lnTo>
                  <a:lnTo>
                    <a:pt x="633984" y="1560576"/>
                  </a:lnTo>
                  <a:lnTo>
                    <a:pt x="1053350" y="928116"/>
                  </a:lnTo>
                  <a:lnTo>
                    <a:pt x="9787128" y="928116"/>
                  </a:lnTo>
                  <a:lnTo>
                    <a:pt x="978712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17851" y="4819642"/>
              <a:ext cx="485140" cy="552450"/>
            </a:xfrm>
            <a:custGeom>
              <a:avLst/>
              <a:gdLst/>
              <a:ahLst/>
              <a:cxnLst/>
              <a:rect l="l" t="t" r="r" b="b"/>
              <a:pathLst>
                <a:path w="485139" h="552450">
                  <a:moveTo>
                    <a:pt x="167549" y="330207"/>
                  </a:moveTo>
                  <a:lnTo>
                    <a:pt x="53593" y="330207"/>
                  </a:lnTo>
                  <a:lnTo>
                    <a:pt x="230505" y="466097"/>
                  </a:lnTo>
                  <a:lnTo>
                    <a:pt x="191643" y="516770"/>
                  </a:lnTo>
                  <a:lnTo>
                    <a:pt x="190626" y="518040"/>
                  </a:lnTo>
                  <a:lnTo>
                    <a:pt x="190119" y="519437"/>
                  </a:lnTo>
                  <a:lnTo>
                    <a:pt x="190119" y="520961"/>
                  </a:lnTo>
                  <a:lnTo>
                    <a:pt x="206882" y="541535"/>
                  </a:lnTo>
                  <a:lnTo>
                    <a:pt x="210819" y="544583"/>
                  </a:lnTo>
                  <a:lnTo>
                    <a:pt x="227456" y="552330"/>
                  </a:lnTo>
                  <a:lnTo>
                    <a:pt x="229362" y="552330"/>
                  </a:lnTo>
                  <a:lnTo>
                    <a:pt x="230759" y="551822"/>
                  </a:lnTo>
                  <a:lnTo>
                    <a:pt x="232282" y="551441"/>
                  </a:lnTo>
                  <a:lnTo>
                    <a:pt x="233425" y="550679"/>
                  </a:lnTo>
                  <a:lnTo>
                    <a:pt x="234187" y="549536"/>
                  </a:lnTo>
                  <a:lnTo>
                    <a:pt x="340618" y="411106"/>
                  </a:lnTo>
                  <a:lnTo>
                    <a:pt x="272796" y="411106"/>
                  </a:lnTo>
                  <a:lnTo>
                    <a:pt x="167549" y="330207"/>
                  </a:lnTo>
                  <a:close/>
                </a:path>
                <a:path w="485139" h="552450">
                  <a:moveTo>
                    <a:pt x="314198" y="363735"/>
                  </a:moveTo>
                  <a:lnTo>
                    <a:pt x="312293" y="363735"/>
                  </a:lnTo>
                  <a:lnTo>
                    <a:pt x="310642" y="364116"/>
                  </a:lnTo>
                  <a:lnTo>
                    <a:pt x="309118" y="364624"/>
                  </a:lnTo>
                  <a:lnTo>
                    <a:pt x="307848" y="365513"/>
                  </a:lnTo>
                  <a:lnTo>
                    <a:pt x="306831" y="366783"/>
                  </a:lnTo>
                  <a:lnTo>
                    <a:pt x="272796" y="411106"/>
                  </a:lnTo>
                  <a:lnTo>
                    <a:pt x="340618" y="411106"/>
                  </a:lnTo>
                  <a:lnTo>
                    <a:pt x="349504" y="399549"/>
                  </a:lnTo>
                  <a:lnTo>
                    <a:pt x="350393" y="398279"/>
                  </a:lnTo>
                  <a:lnTo>
                    <a:pt x="351028" y="396882"/>
                  </a:lnTo>
                  <a:lnTo>
                    <a:pt x="351028" y="393834"/>
                  </a:lnTo>
                  <a:lnTo>
                    <a:pt x="334899" y="375038"/>
                  </a:lnTo>
                  <a:lnTo>
                    <a:pt x="330835" y="371863"/>
                  </a:lnTo>
                  <a:lnTo>
                    <a:pt x="327406" y="369450"/>
                  </a:lnTo>
                  <a:lnTo>
                    <a:pt x="321310" y="365894"/>
                  </a:lnTo>
                  <a:lnTo>
                    <a:pt x="318769" y="364751"/>
                  </a:lnTo>
                  <a:lnTo>
                    <a:pt x="314198" y="363735"/>
                  </a:lnTo>
                  <a:close/>
                </a:path>
                <a:path w="485139" h="552450">
                  <a:moveTo>
                    <a:pt x="43180" y="236862"/>
                  </a:moveTo>
                  <a:lnTo>
                    <a:pt x="14731" y="268739"/>
                  </a:lnTo>
                  <a:lnTo>
                    <a:pt x="10160" y="275724"/>
                  </a:lnTo>
                  <a:lnTo>
                    <a:pt x="9017" y="277629"/>
                  </a:lnTo>
                  <a:lnTo>
                    <a:pt x="8255" y="279153"/>
                  </a:lnTo>
                  <a:lnTo>
                    <a:pt x="7874" y="280423"/>
                  </a:lnTo>
                  <a:lnTo>
                    <a:pt x="7366" y="281820"/>
                  </a:lnTo>
                  <a:lnTo>
                    <a:pt x="7112" y="282963"/>
                  </a:lnTo>
                  <a:lnTo>
                    <a:pt x="7112" y="284106"/>
                  </a:lnTo>
                  <a:lnTo>
                    <a:pt x="126" y="371609"/>
                  </a:lnTo>
                  <a:lnTo>
                    <a:pt x="0" y="376308"/>
                  </a:lnTo>
                  <a:lnTo>
                    <a:pt x="126" y="377959"/>
                  </a:lnTo>
                  <a:lnTo>
                    <a:pt x="381" y="379737"/>
                  </a:lnTo>
                  <a:lnTo>
                    <a:pt x="6985" y="388500"/>
                  </a:lnTo>
                  <a:lnTo>
                    <a:pt x="9017" y="390405"/>
                  </a:lnTo>
                  <a:lnTo>
                    <a:pt x="11684" y="392564"/>
                  </a:lnTo>
                  <a:lnTo>
                    <a:pt x="15112" y="395104"/>
                  </a:lnTo>
                  <a:lnTo>
                    <a:pt x="20447" y="399295"/>
                  </a:lnTo>
                  <a:lnTo>
                    <a:pt x="24765" y="402216"/>
                  </a:lnTo>
                  <a:lnTo>
                    <a:pt x="27940" y="403994"/>
                  </a:lnTo>
                  <a:lnTo>
                    <a:pt x="31242" y="405899"/>
                  </a:lnTo>
                  <a:lnTo>
                    <a:pt x="33909" y="406661"/>
                  </a:lnTo>
                  <a:lnTo>
                    <a:pt x="38100" y="406153"/>
                  </a:lnTo>
                  <a:lnTo>
                    <a:pt x="39750" y="404883"/>
                  </a:lnTo>
                  <a:lnTo>
                    <a:pt x="53593" y="330207"/>
                  </a:lnTo>
                  <a:lnTo>
                    <a:pt x="167549" y="330207"/>
                  </a:lnTo>
                  <a:lnTo>
                    <a:pt x="48260" y="238513"/>
                  </a:lnTo>
                  <a:lnTo>
                    <a:pt x="46990" y="237624"/>
                  </a:lnTo>
                  <a:lnTo>
                    <a:pt x="45719" y="236989"/>
                  </a:lnTo>
                  <a:lnTo>
                    <a:pt x="44450" y="236989"/>
                  </a:lnTo>
                  <a:lnTo>
                    <a:pt x="43180" y="236862"/>
                  </a:lnTo>
                  <a:close/>
                </a:path>
                <a:path w="485139" h="552450">
                  <a:moveTo>
                    <a:pt x="261995" y="0"/>
                  </a:moveTo>
                  <a:lnTo>
                    <a:pt x="213356" y="15216"/>
                  </a:lnTo>
                  <a:lnTo>
                    <a:pt x="179959" y="47505"/>
                  </a:lnTo>
                  <a:lnTo>
                    <a:pt x="157581" y="88118"/>
                  </a:lnTo>
                  <a:lnTo>
                    <a:pt x="152697" y="114770"/>
                  </a:lnTo>
                  <a:lnTo>
                    <a:pt x="153003" y="127976"/>
                  </a:lnTo>
                  <a:lnTo>
                    <a:pt x="164353" y="167191"/>
                  </a:lnTo>
                  <a:lnTo>
                    <a:pt x="190500" y="205874"/>
                  </a:lnTo>
                  <a:lnTo>
                    <a:pt x="229540" y="243843"/>
                  </a:lnTo>
                  <a:lnTo>
                    <a:pt x="261258" y="268271"/>
                  </a:lnTo>
                  <a:lnTo>
                    <a:pt x="307086" y="297060"/>
                  </a:lnTo>
                  <a:lnTo>
                    <a:pt x="349198" y="313527"/>
                  </a:lnTo>
                  <a:lnTo>
                    <a:pt x="375435" y="316501"/>
                  </a:lnTo>
                  <a:lnTo>
                    <a:pt x="388080" y="315396"/>
                  </a:lnTo>
                  <a:lnTo>
                    <a:pt x="423983" y="301482"/>
                  </a:lnTo>
                  <a:lnTo>
                    <a:pt x="457326" y="269120"/>
                  </a:lnTo>
                  <a:lnTo>
                    <a:pt x="469402" y="250801"/>
                  </a:lnTo>
                  <a:lnTo>
                    <a:pt x="384619" y="250801"/>
                  </a:lnTo>
                  <a:lnTo>
                    <a:pt x="377952" y="250440"/>
                  </a:lnTo>
                  <a:lnTo>
                    <a:pt x="334899" y="233052"/>
                  </a:lnTo>
                  <a:lnTo>
                    <a:pt x="299090" y="209032"/>
                  </a:lnTo>
                  <a:lnTo>
                    <a:pt x="263191" y="180951"/>
                  </a:lnTo>
                  <a:lnTo>
                    <a:pt x="230600" y="149502"/>
                  </a:lnTo>
                  <a:lnTo>
                    <a:pt x="212520" y="114972"/>
                  </a:lnTo>
                  <a:lnTo>
                    <a:pt x="212090" y="108592"/>
                  </a:lnTo>
                  <a:lnTo>
                    <a:pt x="212778" y="102235"/>
                  </a:lnTo>
                  <a:lnTo>
                    <a:pt x="233806" y="71889"/>
                  </a:lnTo>
                  <a:lnTo>
                    <a:pt x="237998" y="68968"/>
                  </a:lnTo>
                  <a:lnTo>
                    <a:pt x="242824" y="67063"/>
                  </a:lnTo>
                  <a:lnTo>
                    <a:pt x="253619" y="65539"/>
                  </a:lnTo>
                  <a:lnTo>
                    <a:pt x="398771" y="65539"/>
                  </a:lnTo>
                  <a:lnTo>
                    <a:pt x="392303" y="60332"/>
                  </a:lnTo>
                  <a:lnTo>
                    <a:pt x="360410" y="37552"/>
                  </a:lnTo>
                  <a:lnTo>
                    <a:pt x="315924" y="12394"/>
                  </a:lnTo>
                  <a:lnTo>
                    <a:pt x="274955" y="642"/>
                  </a:lnTo>
                  <a:lnTo>
                    <a:pt x="261995" y="0"/>
                  </a:lnTo>
                  <a:close/>
                </a:path>
                <a:path w="485139" h="552450">
                  <a:moveTo>
                    <a:pt x="398771" y="65539"/>
                  </a:moveTo>
                  <a:lnTo>
                    <a:pt x="253619" y="65539"/>
                  </a:lnTo>
                  <a:lnTo>
                    <a:pt x="259587" y="66047"/>
                  </a:lnTo>
                  <a:lnTo>
                    <a:pt x="273050" y="69349"/>
                  </a:lnTo>
                  <a:lnTo>
                    <a:pt x="309700" y="88118"/>
                  </a:lnTo>
                  <a:lnTo>
                    <a:pt x="342767" y="110974"/>
                  </a:lnTo>
                  <a:lnTo>
                    <a:pt x="374298" y="135780"/>
                  </a:lnTo>
                  <a:lnTo>
                    <a:pt x="402463" y="162313"/>
                  </a:lnTo>
                  <a:lnTo>
                    <a:pt x="424180" y="199651"/>
                  </a:lnTo>
                  <a:lnTo>
                    <a:pt x="425323" y="205493"/>
                  </a:lnTo>
                  <a:lnTo>
                    <a:pt x="425069" y="211208"/>
                  </a:lnTo>
                  <a:lnTo>
                    <a:pt x="423544" y="216796"/>
                  </a:lnTo>
                  <a:lnTo>
                    <a:pt x="422148" y="222257"/>
                  </a:lnTo>
                  <a:lnTo>
                    <a:pt x="390715" y="250162"/>
                  </a:lnTo>
                  <a:lnTo>
                    <a:pt x="384619" y="250801"/>
                  </a:lnTo>
                  <a:lnTo>
                    <a:pt x="469402" y="250801"/>
                  </a:lnTo>
                  <a:lnTo>
                    <a:pt x="474376" y="241784"/>
                  </a:lnTo>
                  <a:lnTo>
                    <a:pt x="479829" y="228330"/>
                  </a:lnTo>
                  <a:lnTo>
                    <a:pt x="483235" y="215018"/>
                  </a:lnTo>
                  <a:lnTo>
                    <a:pt x="484735" y="201729"/>
                  </a:lnTo>
                  <a:lnTo>
                    <a:pt x="484473" y="188523"/>
                  </a:lnTo>
                  <a:lnTo>
                    <a:pt x="473186" y="149312"/>
                  </a:lnTo>
                  <a:lnTo>
                    <a:pt x="447040" y="110878"/>
                  </a:lnTo>
                  <a:lnTo>
                    <a:pt x="407927" y="72909"/>
                  </a:lnTo>
                  <a:lnTo>
                    <a:pt x="398771" y="655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42488" y="5622036"/>
              <a:ext cx="9050020" cy="927100"/>
            </a:xfrm>
            <a:custGeom>
              <a:avLst/>
              <a:gdLst/>
              <a:ahLst/>
              <a:cxnLst/>
              <a:rect l="l" t="t" r="r" b="b"/>
              <a:pathLst>
                <a:path w="9050020" h="927100">
                  <a:moveTo>
                    <a:pt x="0" y="926591"/>
                  </a:moveTo>
                  <a:lnTo>
                    <a:pt x="9049512" y="926591"/>
                  </a:lnTo>
                  <a:lnTo>
                    <a:pt x="9049512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1740" y="5622036"/>
              <a:ext cx="1668780" cy="12359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05708" y="5946660"/>
              <a:ext cx="518795" cy="533400"/>
            </a:xfrm>
            <a:custGeom>
              <a:avLst/>
              <a:gdLst/>
              <a:ahLst/>
              <a:cxnLst/>
              <a:rect l="l" t="t" r="r" b="b"/>
              <a:pathLst>
                <a:path w="518795" h="533400">
                  <a:moveTo>
                    <a:pt x="167689" y="310870"/>
                  </a:moveTo>
                  <a:lnTo>
                    <a:pt x="53721" y="310870"/>
                  </a:lnTo>
                  <a:lnTo>
                    <a:pt x="230632" y="446773"/>
                  </a:lnTo>
                  <a:lnTo>
                    <a:pt x="191770" y="497395"/>
                  </a:lnTo>
                  <a:lnTo>
                    <a:pt x="190754" y="498652"/>
                  </a:lnTo>
                  <a:lnTo>
                    <a:pt x="190246" y="500075"/>
                  </a:lnTo>
                  <a:lnTo>
                    <a:pt x="190246" y="503212"/>
                  </a:lnTo>
                  <a:lnTo>
                    <a:pt x="220599" y="530923"/>
                  </a:lnTo>
                  <a:lnTo>
                    <a:pt x="227584" y="532930"/>
                  </a:lnTo>
                  <a:lnTo>
                    <a:pt x="229529" y="532930"/>
                  </a:lnTo>
                  <a:lnTo>
                    <a:pt x="232283" y="532066"/>
                  </a:lnTo>
                  <a:lnTo>
                    <a:pt x="233553" y="531279"/>
                  </a:lnTo>
                  <a:lnTo>
                    <a:pt x="234315" y="530161"/>
                  </a:lnTo>
                  <a:lnTo>
                    <a:pt x="340745" y="391731"/>
                  </a:lnTo>
                  <a:lnTo>
                    <a:pt x="272923" y="391731"/>
                  </a:lnTo>
                  <a:lnTo>
                    <a:pt x="167689" y="310870"/>
                  </a:lnTo>
                  <a:close/>
                </a:path>
                <a:path w="518795" h="533400">
                  <a:moveTo>
                    <a:pt x="312293" y="344373"/>
                  </a:moveTo>
                  <a:lnTo>
                    <a:pt x="309244" y="345287"/>
                  </a:lnTo>
                  <a:lnTo>
                    <a:pt x="307975" y="346151"/>
                  </a:lnTo>
                  <a:lnTo>
                    <a:pt x="306958" y="347408"/>
                  </a:lnTo>
                  <a:lnTo>
                    <a:pt x="272923" y="391731"/>
                  </a:lnTo>
                  <a:lnTo>
                    <a:pt x="340745" y="391731"/>
                  </a:lnTo>
                  <a:lnTo>
                    <a:pt x="349631" y="380174"/>
                  </a:lnTo>
                  <a:lnTo>
                    <a:pt x="350519" y="378917"/>
                  </a:lnTo>
                  <a:lnTo>
                    <a:pt x="351028" y="377532"/>
                  </a:lnTo>
                  <a:lnTo>
                    <a:pt x="351155" y="374484"/>
                  </a:lnTo>
                  <a:lnTo>
                    <a:pt x="350646" y="372732"/>
                  </a:lnTo>
                  <a:lnTo>
                    <a:pt x="321437" y="346583"/>
                  </a:lnTo>
                  <a:lnTo>
                    <a:pt x="312293" y="344373"/>
                  </a:lnTo>
                  <a:close/>
                </a:path>
                <a:path w="518795" h="533400">
                  <a:moveTo>
                    <a:pt x="43307" y="217525"/>
                  </a:moveTo>
                  <a:lnTo>
                    <a:pt x="22987" y="238760"/>
                  </a:lnTo>
                  <a:lnTo>
                    <a:pt x="19558" y="243103"/>
                  </a:lnTo>
                  <a:lnTo>
                    <a:pt x="16891" y="246672"/>
                  </a:lnTo>
                  <a:lnTo>
                    <a:pt x="12827" y="252234"/>
                  </a:lnTo>
                  <a:lnTo>
                    <a:pt x="11303" y="254546"/>
                  </a:lnTo>
                  <a:lnTo>
                    <a:pt x="10287" y="256387"/>
                  </a:lnTo>
                  <a:lnTo>
                    <a:pt x="9143" y="258229"/>
                  </a:lnTo>
                  <a:lnTo>
                    <a:pt x="8382" y="259816"/>
                  </a:lnTo>
                  <a:lnTo>
                    <a:pt x="7874" y="261137"/>
                  </a:lnTo>
                  <a:lnTo>
                    <a:pt x="7493" y="262445"/>
                  </a:lnTo>
                  <a:lnTo>
                    <a:pt x="7239" y="263677"/>
                  </a:lnTo>
                  <a:lnTo>
                    <a:pt x="7239" y="264807"/>
                  </a:lnTo>
                  <a:lnTo>
                    <a:pt x="228" y="352513"/>
                  </a:lnTo>
                  <a:lnTo>
                    <a:pt x="0" y="354799"/>
                  </a:lnTo>
                  <a:lnTo>
                    <a:pt x="127" y="356933"/>
                  </a:lnTo>
                  <a:lnTo>
                    <a:pt x="254" y="358673"/>
                  </a:lnTo>
                  <a:lnTo>
                    <a:pt x="7112" y="369214"/>
                  </a:lnTo>
                  <a:lnTo>
                    <a:pt x="9143" y="371017"/>
                  </a:lnTo>
                  <a:lnTo>
                    <a:pt x="34036" y="387311"/>
                  </a:lnTo>
                  <a:lnTo>
                    <a:pt x="38227" y="386765"/>
                  </a:lnTo>
                  <a:lnTo>
                    <a:pt x="53721" y="310870"/>
                  </a:lnTo>
                  <a:lnTo>
                    <a:pt x="167689" y="310870"/>
                  </a:lnTo>
                  <a:lnTo>
                    <a:pt x="47117" y="218224"/>
                  </a:lnTo>
                  <a:lnTo>
                    <a:pt x="45847" y="217690"/>
                  </a:lnTo>
                  <a:lnTo>
                    <a:pt x="43307" y="217525"/>
                  </a:lnTo>
                  <a:close/>
                </a:path>
                <a:path w="518795" h="533400">
                  <a:moveTo>
                    <a:pt x="334812" y="93345"/>
                  </a:moveTo>
                  <a:lnTo>
                    <a:pt x="220853" y="93345"/>
                  </a:lnTo>
                  <a:lnTo>
                    <a:pt x="397764" y="229247"/>
                  </a:lnTo>
                  <a:lnTo>
                    <a:pt x="358902" y="279869"/>
                  </a:lnTo>
                  <a:lnTo>
                    <a:pt x="357886" y="281139"/>
                  </a:lnTo>
                  <a:lnTo>
                    <a:pt x="357378" y="282549"/>
                  </a:lnTo>
                  <a:lnTo>
                    <a:pt x="357378" y="285699"/>
                  </a:lnTo>
                  <a:lnTo>
                    <a:pt x="387731" y="313410"/>
                  </a:lnTo>
                  <a:lnTo>
                    <a:pt x="396620" y="315429"/>
                  </a:lnTo>
                  <a:lnTo>
                    <a:pt x="399415" y="314540"/>
                  </a:lnTo>
                  <a:lnTo>
                    <a:pt x="400685" y="313766"/>
                  </a:lnTo>
                  <a:lnTo>
                    <a:pt x="401446" y="312635"/>
                  </a:lnTo>
                  <a:lnTo>
                    <a:pt x="507867" y="174218"/>
                  </a:lnTo>
                  <a:lnTo>
                    <a:pt x="440055" y="174218"/>
                  </a:lnTo>
                  <a:lnTo>
                    <a:pt x="334812" y="93345"/>
                  </a:lnTo>
                  <a:close/>
                </a:path>
                <a:path w="518795" h="533400">
                  <a:moveTo>
                    <a:pt x="479552" y="126847"/>
                  </a:moveTo>
                  <a:lnTo>
                    <a:pt x="440055" y="174218"/>
                  </a:lnTo>
                  <a:lnTo>
                    <a:pt x="507867" y="174218"/>
                  </a:lnTo>
                  <a:lnTo>
                    <a:pt x="516763" y="162648"/>
                  </a:lnTo>
                  <a:lnTo>
                    <a:pt x="517652" y="161391"/>
                  </a:lnTo>
                  <a:lnTo>
                    <a:pt x="518160" y="160007"/>
                  </a:lnTo>
                  <a:lnTo>
                    <a:pt x="518287" y="156972"/>
                  </a:lnTo>
                  <a:lnTo>
                    <a:pt x="517779" y="155206"/>
                  </a:lnTo>
                  <a:lnTo>
                    <a:pt x="488569" y="129057"/>
                  </a:lnTo>
                  <a:lnTo>
                    <a:pt x="479552" y="126847"/>
                  </a:lnTo>
                  <a:close/>
                </a:path>
                <a:path w="518795" h="533400">
                  <a:moveTo>
                    <a:pt x="210439" y="0"/>
                  </a:moveTo>
                  <a:lnTo>
                    <a:pt x="190119" y="21234"/>
                  </a:lnTo>
                  <a:lnTo>
                    <a:pt x="186690" y="25577"/>
                  </a:lnTo>
                  <a:lnTo>
                    <a:pt x="184023" y="29146"/>
                  </a:lnTo>
                  <a:lnTo>
                    <a:pt x="179959" y="34709"/>
                  </a:lnTo>
                  <a:lnTo>
                    <a:pt x="178435" y="37020"/>
                  </a:lnTo>
                  <a:lnTo>
                    <a:pt x="177419" y="38874"/>
                  </a:lnTo>
                  <a:lnTo>
                    <a:pt x="176276" y="40716"/>
                  </a:lnTo>
                  <a:lnTo>
                    <a:pt x="175514" y="42291"/>
                  </a:lnTo>
                  <a:lnTo>
                    <a:pt x="175006" y="43611"/>
                  </a:lnTo>
                  <a:lnTo>
                    <a:pt x="174625" y="44932"/>
                  </a:lnTo>
                  <a:lnTo>
                    <a:pt x="174371" y="46151"/>
                  </a:lnTo>
                  <a:lnTo>
                    <a:pt x="174371" y="47282"/>
                  </a:lnTo>
                  <a:lnTo>
                    <a:pt x="167386" y="134734"/>
                  </a:lnTo>
                  <a:lnTo>
                    <a:pt x="167259" y="139420"/>
                  </a:lnTo>
                  <a:lnTo>
                    <a:pt x="167386" y="141147"/>
                  </a:lnTo>
                  <a:lnTo>
                    <a:pt x="167640" y="142887"/>
                  </a:lnTo>
                  <a:lnTo>
                    <a:pt x="168275" y="144627"/>
                  </a:lnTo>
                  <a:lnTo>
                    <a:pt x="170561" y="148107"/>
                  </a:lnTo>
                  <a:lnTo>
                    <a:pt x="172085" y="149885"/>
                  </a:lnTo>
                  <a:lnTo>
                    <a:pt x="174244" y="151688"/>
                  </a:lnTo>
                  <a:lnTo>
                    <a:pt x="176276" y="153504"/>
                  </a:lnTo>
                  <a:lnTo>
                    <a:pt x="178943" y="155702"/>
                  </a:lnTo>
                  <a:lnTo>
                    <a:pt x="182372" y="158280"/>
                  </a:lnTo>
                  <a:lnTo>
                    <a:pt x="187706" y="162369"/>
                  </a:lnTo>
                  <a:lnTo>
                    <a:pt x="191897" y="165328"/>
                  </a:lnTo>
                  <a:lnTo>
                    <a:pt x="198501" y="169011"/>
                  </a:lnTo>
                  <a:lnTo>
                    <a:pt x="201168" y="169799"/>
                  </a:lnTo>
                  <a:lnTo>
                    <a:pt x="205359" y="169240"/>
                  </a:lnTo>
                  <a:lnTo>
                    <a:pt x="220853" y="93345"/>
                  </a:lnTo>
                  <a:lnTo>
                    <a:pt x="334812" y="93345"/>
                  </a:lnTo>
                  <a:lnTo>
                    <a:pt x="214249" y="698"/>
                  </a:lnTo>
                  <a:lnTo>
                    <a:pt x="212979" y="165"/>
                  </a:lnTo>
                  <a:lnTo>
                    <a:pt x="210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82405" y="1279904"/>
            <a:ext cx="9432279" cy="5135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0"/>
              </a:spcBef>
            </a:pPr>
            <a:r>
              <a:rPr sz="2650" b="1" spc="-5" dirty="0">
                <a:latin typeface="Calibri"/>
                <a:cs typeface="Calibri"/>
              </a:rPr>
              <a:t>PENGELOLAAN</a:t>
            </a:r>
            <a:r>
              <a:rPr sz="2650" b="1" spc="20" dirty="0">
                <a:latin typeface="Calibri"/>
                <a:cs typeface="Calibri"/>
              </a:rPr>
              <a:t> </a:t>
            </a:r>
            <a:r>
              <a:rPr sz="2650" b="1" spc="5" dirty="0">
                <a:latin typeface="Calibri"/>
                <a:cs typeface="Calibri"/>
              </a:rPr>
              <a:t>SARANA,</a:t>
            </a:r>
            <a:r>
              <a:rPr sz="2650" b="1" dirty="0">
                <a:latin typeface="Calibri"/>
                <a:cs typeface="Calibri"/>
              </a:rPr>
              <a:t> PRASARANA</a:t>
            </a:r>
            <a:r>
              <a:rPr sz="2650" b="1" spc="-5" dirty="0">
                <a:latin typeface="Calibri"/>
                <a:cs typeface="Calibri"/>
              </a:rPr>
              <a:t> </a:t>
            </a:r>
            <a:r>
              <a:rPr sz="2650" b="1" spc="-10" dirty="0">
                <a:latin typeface="Calibri"/>
                <a:cs typeface="Calibri"/>
              </a:rPr>
              <a:t>DARI </a:t>
            </a:r>
            <a:r>
              <a:rPr sz="2650" b="1" spc="5" dirty="0">
                <a:latin typeface="Calibri"/>
                <a:cs typeface="Calibri"/>
              </a:rPr>
              <a:t>ASPEK</a:t>
            </a:r>
            <a:r>
              <a:rPr sz="2650" b="1" spc="20" dirty="0">
                <a:latin typeface="Calibri"/>
                <a:cs typeface="Calibri"/>
              </a:rPr>
              <a:t> </a:t>
            </a:r>
            <a:r>
              <a:rPr sz="2650" b="1" spc="5" dirty="0">
                <a:latin typeface="Calibri"/>
                <a:cs typeface="Calibri"/>
              </a:rPr>
              <a:t>K3</a:t>
            </a:r>
            <a:endParaRPr sz="2650" dirty="0">
              <a:latin typeface="Calibri"/>
              <a:cs typeface="Calibri"/>
            </a:endParaRPr>
          </a:p>
          <a:p>
            <a:pPr marL="929005" marR="1363980" indent="-407034">
              <a:lnSpc>
                <a:spcPts val="9520"/>
              </a:lnSpc>
              <a:spcBef>
                <a:spcPts val="1245"/>
              </a:spcBef>
            </a:pPr>
            <a:r>
              <a:rPr sz="2650" b="1" spc="-5" dirty="0">
                <a:latin typeface="Calibri"/>
                <a:cs typeface="Calibri"/>
              </a:rPr>
              <a:t>PENGELOLAAN</a:t>
            </a:r>
            <a:r>
              <a:rPr sz="2650" b="1" spc="15" dirty="0">
                <a:latin typeface="Calibri"/>
                <a:cs typeface="Calibri"/>
              </a:rPr>
              <a:t> </a:t>
            </a:r>
            <a:r>
              <a:rPr sz="2650" b="1" spc="-40" dirty="0">
                <a:latin typeface="Calibri"/>
                <a:cs typeface="Calibri"/>
              </a:rPr>
              <a:t>PERALATAN</a:t>
            </a:r>
            <a:r>
              <a:rPr sz="2650" b="1" dirty="0">
                <a:latin typeface="Calibri"/>
                <a:cs typeface="Calibri"/>
              </a:rPr>
              <a:t> MEDIS</a:t>
            </a:r>
            <a:r>
              <a:rPr sz="2650" b="1" spc="-10" dirty="0">
                <a:latin typeface="Calibri"/>
                <a:cs typeface="Calibri"/>
              </a:rPr>
              <a:t> DARI </a:t>
            </a:r>
            <a:r>
              <a:rPr sz="2650" b="1" spc="5" dirty="0">
                <a:latin typeface="Calibri"/>
                <a:cs typeface="Calibri"/>
              </a:rPr>
              <a:t>ASPEK</a:t>
            </a:r>
            <a:r>
              <a:rPr sz="2650" b="1" spc="15" dirty="0">
                <a:latin typeface="Calibri"/>
                <a:cs typeface="Calibri"/>
              </a:rPr>
              <a:t> </a:t>
            </a:r>
            <a:r>
              <a:rPr sz="2650" b="1" spc="5" dirty="0">
                <a:latin typeface="Calibri"/>
                <a:cs typeface="Calibri"/>
              </a:rPr>
              <a:t>K3 </a:t>
            </a:r>
            <a:r>
              <a:rPr sz="2650" b="1" spc="10" dirty="0">
                <a:latin typeface="Calibri"/>
                <a:cs typeface="Calibri"/>
              </a:rPr>
              <a:t> </a:t>
            </a:r>
            <a:r>
              <a:rPr sz="2650" b="1" dirty="0">
                <a:latin typeface="Calibri"/>
                <a:cs typeface="Calibri"/>
              </a:rPr>
              <a:t>KESIAPSIAGAAN</a:t>
            </a:r>
            <a:r>
              <a:rPr sz="2650" b="1" spc="10" dirty="0">
                <a:latin typeface="Calibri"/>
                <a:cs typeface="Calibri"/>
              </a:rPr>
              <a:t> </a:t>
            </a:r>
            <a:r>
              <a:rPr sz="2650" b="1" spc="-5" dirty="0">
                <a:latin typeface="Calibri"/>
                <a:cs typeface="Calibri"/>
              </a:rPr>
              <a:t>MENGHADAPI</a:t>
            </a:r>
            <a:r>
              <a:rPr sz="2650" b="1" spc="10" dirty="0">
                <a:latin typeface="Calibri"/>
                <a:cs typeface="Calibri"/>
              </a:rPr>
              <a:t> </a:t>
            </a:r>
            <a:r>
              <a:rPr sz="2650" b="1" spc="-15" dirty="0">
                <a:latin typeface="Calibri"/>
                <a:cs typeface="Calibri"/>
              </a:rPr>
              <a:t>KONDISI</a:t>
            </a:r>
            <a:r>
              <a:rPr sz="2650" b="1" spc="10" dirty="0">
                <a:latin typeface="Calibri"/>
                <a:cs typeface="Calibri"/>
              </a:rPr>
              <a:t> </a:t>
            </a:r>
            <a:r>
              <a:rPr sz="2650" b="1" spc="-30" dirty="0">
                <a:latin typeface="Calibri"/>
                <a:cs typeface="Calibri"/>
              </a:rPr>
              <a:t>DARURAT</a:t>
            </a:r>
            <a:endParaRPr sz="2650" dirty="0">
              <a:latin typeface="Calibri"/>
              <a:cs typeface="Calibri"/>
            </a:endParaRPr>
          </a:p>
          <a:p>
            <a:pPr marR="2385695" algn="ctr">
              <a:lnSpc>
                <a:spcPts val="1830"/>
              </a:lnSpc>
            </a:pPr>
            <a:r>
              <a:rPr sz="2650" b="1" spc="5" dirty="0">
                <a:latin typeface="Calibri"/>
                <a:cs typeface="Calibri"/>
              </a:rPr>
              <a:t>/BENCANA</a:t>
            </a:r>
            <a:r>
              <a:rPr sz="2650" b="1" spc="20" dirty="0">
                <a:latin typeface="Calibri"/>
                <a:cs typeface="Calibri"/>
              </a:rPr>
              <a:t> </a:t>
            </a:r>
            <a:r>
              <a:rPr sz="2650" b="1" spc="-15" dirty="0">
                <a:latin typeface="Calibri"/>
                <a:cs typeface="Calibri"/>
              </a:rPr>
              <a:t>,TERMASUK</a:t>
            </a:r>
            <a:r>
              <a:rPr sz="2650" b="1" spc="-5" dirty="0">
                <a:latin typeface="Calibri"/>
                <a:cs typeface="Calibri"/>
              </a:rPr>
              <a:t> </a:t>
            </a:r>
            <a:r>
              <a:rPr sz="2650" b="1" dirty="0">
                <a:latin typeface="Calibri"/>
                <a:cs typeface="Calibri"/>
              </a:rPr>
              <a:t>KEBAKARAN</a:t>
            </a:r>
            <a:endParaRPr sz="2650" dirty="0">
              <a:latin typeface="Calibri"/>
              <a:cs typeface="Calibri"/>
            </a:endParaRPr>
          </a:p>
          <a:p>
            <a:pPr marR="2433320" algn="ctr">
              <a:lnSpc>
                <a:spcPct val="100000"/>
              </a:lnSpc>
              <a:spcBef>
                <a:spcPts val="1755"/>
              </a:spcBef>
            </a:pPr>
            <a:r>
              <a:rPr sz="2650" b="1" spc="-5" dirty="0">
                <a:latin typeface="Calibri"/>
                <a:cs typeface="Calibri"/>
              </a:rPr>
              <a:t>PENGELOLAAN</a:t>
            </a:r>
            <a:r>
              <a:rPr sz="2650" b="1" spc="15" dirty="0">
                <a:latin typeface="Calibri"/>
                <a:cs typeface="Calibri"/>
              </a:rPr>
              <a:t> </a:t>
            </a:r>
            <a:r>
              <a:rPr sz="2650" b="1" spc="5" dirty="0">
                <a:latin typeface="Calibri"/>
                <a:cs typeface="Calibri"/>
              </a:rPr>
              <a:t>B3 &amp;</a:t>
            </a:r>
            <a:r>
              <a:rPr sz="2650" b="1" spc="-10" dirty="0">
                <a:latin typeface="Calibri"/>
                <a:cs typeface="Calibri"/>
              </a:rPr>
              <a:t> </a:t>
            </a:r>
            <a:r>
              <a:rPr sz="2650" b="1" dirty="0">
                <a:latin typeface="Calibri"/>
                <a:cs typeface="Calibri"/>
              </a:rPr>
              <a:t>LIMBAH</a:t>
            </a:r>
            <a:r>
              <a:rPr sz="2650" b="1" spc="5" dirty="0">
                <a:latin typeface="Calibri"/>
                <a:cs typeface="Calibri"/>
              </a:rPr>
              <a:t> B3</a:t>
            </a:r>
            <a:endParaRPr sz="26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 dirty="0">
              <a:latin typeface="Calibri"/>
              <a:cs typeface="Calibri"/>
            </a:endParaRPr>
          </a:p>
          <a:p>
            <a:pPr marL="1593850">
              <a:lnSpc>
                <a:spcPct val="100000"/>
              </a:lnSpc>
            </a:pP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PENGELOLAAN</a:t>
            </a:r>
            <a:r>
              <a:rPr sz="265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001F5F"/>
                </a:solidFill>
                <a:latin typeface="Calibri"/>
                <a:cs typeface="Calibri"/>
              </a:rPr>
              <a:t>LIMBAH</a:t>
            </a:r>
            <a:r>
              <a:rPr sz="265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b="1" spc="-5" dirty="0">
                <a:solidFill>
                  <a:srgbClr val="001F5F"/>
                </a:solidFill>
                <a:latin typeface="Calibri"/>
                <a:cs typeface="Calibri"/>
              </a:rPr>
              <a:t>DOMESTIK</a:t>
            </a:r>
            <a:endParaRPr sz="26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3833" y="181482"/>
            <a:ext cx="64300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25" dirty="0">
                <a:latin typeface="Calibri Light"/>
                <a:cs typeface="Calibri Light"/>
              </a:rPr>
              <a:t>02.</a:t>
            </a:r>
            <a:r>
              <a:rPr sz="4400" b="0" spc="-80" dirty="0">
                <a:latin typeface="Calibri Light"/>
                <a:cs typeface="Calibri Light"/>
              </a:rPr>
              <a:t> </a:t>
            </a:r>
            <a:r>
              <a:rPr sz="4400" b="0" spc="-95" dirty="0">
                <a:latin typeface="Calibri Light"/>
                <a:cs typeface="Calibri Light"/>
              </a:rPr>
              <a:t>KEWASPADAAN</a:t>
            </a:r>
            <a:r>
              <a:rPr sz="4400" b="0" spc="-140" dirty="0">
                <a:latin typeface="Calibri Light"/>
                <a:cs typeface="Calibri Light"/>
              </a:rPr>
              <a:t> </a:t>
            </a:r>
            <a:r>
              <a:rPr sz="4400" b="0" spc="-95" dirty="0">
                <a:latin typeface="Calibri Light"/>
                <a:cs typeface="Calibri Light"/>
              </a:rPr>
              <a:t>STANDAR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300177" y="1120457"/>
            <a:ext cx="5379085" cy="55362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indent="0">
              <a:lnSpc>
                <a:spcPts val="3235"/>
              </a:lnSpc>
              <a:spcBef>
                <a:spcPts val="95"/>
              </a:spcBef>
              <a:buNone/>
              <a:tabLst>
                <a:tab pos="241300" algn="l"/>
              </a:tabLst>
            </a:pPr>
            <a:r>
              <a:rPr spc="-10" dirty="0"/>
              <a:t>PPI</a:t>
            </a:r>
            <a:r>
              <a:rPr spc="-5" dirty="0"/>
              <a:t> </a:t>
            </a:r>
            <a:r>
              <a:rPr spc="-10" dirty="0"/>
              <a:t>(PMK</a:t>
            </a:r>
            <a:r>
              <a:rPr dirty="0"/>
              <a:t> </a:t>
            </a:r>
            <a:r>
              <a:rPr spc="-5" dirty="0"/>
              <a:t>27/2017)</a:t>
            </a:r>
          </a:p>
          <a:p>
            <a:pPr marL="1334135" lvl="1" indent="-610235">
              <a:lnSpc>
                <a:spcPts val="2755"/>
              </a:lnSpc>
              <a:buAutoNum type="arabicPeriod"/>
              <a:tabLst>
                <a:tab pos="1334135" algn="l"/>
                <a:tab pos="1334770" algn="l"/>
              </a:tabLst>
            </a:pPr>
            <a:r>
              <a:rPr sz="2400" b="1" spc="-10" dirty="0">
                <a:latin typeface="Calibri"/>
                <a:cs typeface="Calibri"/>
              </a:rPr>
              <a:t>Kebersihan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Tangan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b="1" spc="-5" dirty="0">
                <a:latin typeface="Calibri"/>
                <a:cs typeface="Calibri"/>
              </a:rPr>
              <a:t>APD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50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b="1" spc="-15" dirty="0">
                <a:latin typeface="Calibri"/>
                <a:cs typeface="Calibri"/>
              </a:rPr>
              <a:t>Dekontaminasi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Peralatan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spc="-10" dirty="0">
                <a:latin typeface="Calibri"/>
                <a:cs typeface="Calibri"/>
              </a:rPr>
              <a:t>Pengendalian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Lingkungan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b="1" spc="-10" dirty="0">
                <a:latin typeface="Calibri"/>
                <a:cs typeface="Calibri"/>
              </a:rPr>
              <a:t>Pengelolaan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Limbah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spc="-10" dirty="0">
                <a:latin typeface="Calibri"/>
                <a:cs typeface="Calibri"/>
              </a:rPr>
              <a:t>Penatalaksanaan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linen</a:t>
            </a:r>
          </a:p>
          <a:p>
            <a:pPr marL="1334135" lvl="1" indent="-61023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spc="-10" dirty="0">
                <a:latin typeface="Calibri"/>
                <a:cs typeface="Calibri"/>
              </a:rPr>
              <a:t>Perlindungan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Kesehatan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petugas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spc="-10" dirty="0">
                <a:latin typeface="Calibri"/>
                <a:cs typeface="Calibri"/>
              </a:rPr>
              <a:t>Penempatan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pasien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spc="-15" dirty="0">
                <a:latin typeface="Calibri"/>
                <a:cs typeface="Calibri"/>
              </a:rPr>
              <a:t>Etika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batuk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bersin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b="1" spc="-15" dirty="0">
                <a:latin typeface="Calibri"/>
                <a:cs typeface="Calibri"/>
              </a:rPr>
              <a:t>Praktik menyuntik</a:t>
            </a:r>
            <a:r>
              <a:rPr sz="2400" b="1" dirty="0">
                <a:latin typeface="Calibri"/>
                <a:cs typeface="Calibri"/>
              </a:rPr>
              <a:t> aman</a:t>
            </a:r>
            <a:endParaRPr sz="2400" dirty="0">
              <a:latin typeface="Calibri"/>
              <a:cs typeface="Calibri"/>
            </a:endParaRPr>
          </a:p>
          <a:p>
            <a:pPr marL="1334135" lvl="1" indent="-610235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1334135" algn="l"/>
                <a:tab pos="1334770" algn="l"/>
              </a:tabLst>
            </a:pPr>
            <a:r>
              <a:rPr sz="2400" spc="-10" dirty="0">
                <a:latin typeface="Calibri"/>
                <a:cs typeface="Calibri"/>
              </a:rPr>
              <a:t>Praktik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lumbal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pungsi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6939280" y="1216025"/>
            <a:ext cx="4631055" cy="4839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indent="0">
              <a:lnSpc>
                <a:spcPct val="100000"/>
              </a:lnSpc>
              <a:spcBef>
                <a:spcPts val="95"/>
              </a:spcBef>
              <a:buNone/>
              <a:tabLst>
                <a:tab pos="241300" algn="l"/>
              </a:tabLst>
            </a:pPr>
            <a:r>
              <a:rPr spc="-5" dirty="0"/>
              <a:t>K3</a:t>
            </a:r>
            <a:r>
              <a:rPr spc="-10" dirty="0"/>
              <a:t> (PMK</a:t>
            </a:r>
            <a:r>
              <a:rPr spc="-15" dirty="0"/>
              <a:t> </a:t>
            </a:r>
            <a:r>
              <a:rPr spc="-5" dirty="0"/>
              <a:t>52/2018)</a:t>
            </a:r>
          </a:p>
          <a:p>
            <a:pPr marL="622300" indent="-609600">
              <a:lnSpc>
                <a:spcPct val="100000"/>
              </a:lnSpc>
              <a:spcBef>
                <a:spcPts val="2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b="1" spc="-15" dirty="0">
                <a:latin typeface="Calibri"/>
                <a:cs typeface="Calibri"/>
              </a:rPr>
              <a:t>Kebersihan</a:t>
            </a:r>
            <a:r>
              <a:rPr b="1" spc="15" dirty="0">
                <a:latin typeface="Calibri"/>
                <a:cs typeface="Calibri"/>
              </a:rPr>
              <a:t> </a:t>
            </a:r>
            <a:r>
              <a:rPr b="1" spc="-50" dirty="0">
                <a:latin typeface="Calibri"/>
                <a:cs typeface="Calibri"/>
              </a:rPr>
              <a:t>Tangan</a:t>
            </a:r>
          </a:p>
          <a:p>
            <a:pPr marL="622300" indent="-609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b="1" spc="-5" dirty="0">
                <a:latin typeface="Calibri"/>
                <a:cs typeface="Calibri"/>
              </a:rPr>
              <a:t>APD</a:t>
            </a:r>
          </a:p>
          <a:p>
            <a:pPr marL="622300" marR="271145" indent="-609600">
              <a:lnSpc>
                <a:spcPts val="3020"/>
              </a:lnSpc>
              <a:spcBef>
                <a:spcPts val="104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b="1" spc="-15" dirty="0">
                <a:latin typeface="Calibri"/>
                <a:cs typeface="Calibri"/>
              </a:rPr>
              <a:t>Pengelolaan</a:t>
            </a:r>
            <a:r>
              <a:rPr b="1" spc="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jarum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&amp;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alat </a:t>
            </a:r>
            <a:r>
              <a:rPr b="1" spc="-62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tajam</a:t>
            </a:r>
            <a:r>
              <a:rPr b="1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untuk</a:t>
            </a:r>
            <a:r>
              <a:rPr b="1" spc="1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mencegah </a:t>
            </a:r>
            <a:r>
              <a:rPr b="1" spc="-10" dirty="0">
                <a:latin typeface="Calibri"/>
                <a:cs typeface="Calibri"/>
              </a:rPr>
              <a:t> perlukaan</a:t>
            </a:r>
          </a:p>
          <a:p>
            <a:pPr marL="622300" indent="-609600">
              <a:lnSpc>
                <a:spcPct val="100000"/>
              </a:lnSpc>
              <a:spcBef>
                <a:spcPts val="63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b="1" spc="-15" dirty="0">
                <a:latin typeface="Calibri"/>
                <a:cs typeface="Calibri"/>
              </a:rPr>
              <a:t>Penatalaksanaan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peralatan</a:t>
            </a:r>
          </a:p>
          <a:p>
            <a:pPr marL="622300" marR="455930" indent="-609600">
              <a:lnSpc>
                <a:spcPts val="3020"/>
              </a:lnSpc>
              <a:spcBef>
                <a:spcPts val="10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b="1" spc="-15" dirty="0">
                <a:latin typeface="Calibri"/>
                <a:cs typeface="Calibri"/>
              </a:rPr>
              <a:t>Pengelolaan</a:t>
            </a:r>
            <a:r>
              <a:rPr b="1" spc="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limbah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dan </a:t>
            </a:r>
            <a:r>
              <a:rPr b="1" spc="-6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sanitasi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ruangan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84B56D-53F6-4F28-8D39-A247C2D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054557-6F0F-401E-B0E4-84E591D7C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" y="51916"/>
            <a:ext cx="12174649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77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4671" y="401573"/>
            <a:ext cx="62401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5" dirty="0">
                <a:latin typeface="Georgia"/>
                <a:cs typeface="Georgia"/>
              </a:rPr>
              <a:t>D</a:t>
            </a:r>
            <a:r>
              <a:rPr sz="4000" cap="small" spc="135" dirty="0">
                <a:latin typeface="Georgia"/>
                <a:cs typeface="Georgia"/>
              </a:rPr>
              <a:t>okum</a:t>
            </a:r>
            <a:r>
              <a:rPr sz="4000" cap="small" spc="125" dirty="0">
                <a:latin typeface="Georgia"/>
                <a:cs typeface="Georgia"/>
              </a:rPr>
              <a:t>e</a:t>
            </a:r>
            <a:r>
              <a:rPr sz="4000" cap="small" spc="285" dirty="0">
                <a:latin typeface="Georgia"/>
                <a:cs typeface="Georgia"/>
              </a:rPr>
              <a:t>n</a:t>
            </a:r>
            <a:r>
              <a:rPr sz="4000" spc="-5" dirty="0">
                <a:latin typeface="Georgia"/>
                <a:cs typeface="Georgia"/>
              </a:rPr>
              <a:t> </a:t>
            </a:r>
            <a:r>
              <a:rPr sz="4000" spc="245" dirty="0">
                <a:latin typeface="Georgia"/>
                <a:cs typeface="Georgia"/>
              </a:rPr>
              <a:t>P</a:t>
            </a:r>
            <a:r>
              <a:rPr sz="4000" cap="small" spc="150" dirty="0">
                <a:latin typeface="Georgia"/>
                <a:cs typeface="Georgia"/>
              </a:rPr>
              <a:t>r</a:t>
            </a:r>
            <a:r>
              <a:rPr sz="4000" cap="small" spc="260" dirty="0">
                <a:latin typeface="Georgia"/>
                <a:cs typeface="Georgia"/>
              </a:rPr>
              <a:t>o</a:t>
            </a:r>
            <a:r>
              <a:rPr sz="4000" cap="small" spc="210" dirty="0">
                <a:latin typeface="Georgia"/>
                <a:cs typeface="Georgia"/>
              </a:rPr>
              <a:t>g</a:t>
            </a:r>
            <a:r>
              <a:rPr sz="4000" cap="small" spc="285" dirty="0">
                <a:latin typeface="Georgia"/>
                <a:cs typeface="Georgia"/>
              </a:rPr>
              <a:t>r</a:t>
            </a:r>
            <a:r>
              <a:rPr sz="4000" cap="small" spc="170" dirty="0">
                <a:latin typeface="Georgia"/>
                <a:cs typeface="Georgia"/>
              </a:rPr>
              <a:t>am</a:t>
            </a:r>
            <a:r>
              <a:rPr sz="4000" spc="5" dirty="0">
                <a:latin typeface="Georgia"/>
                <a:cs typeface="Georgia"/>
              </a:rPr>
              <a:t> </a:t>
            </a:r>
            <a:r>
              <a:rPr sz="4000" cap="small" spc="585" dirty="0">
                <a:latin typeface="Georgia"/>
                <a:cs typeface="Georgia"/>
              </a:rPr>
              <a:t>k</a:t>
            </a:r>
            <a:r>
              <a:rPr sz="4000" spc="350" dirty="0">
                <a:latin typeface="Georgia"/>
                <a:cs typeface="Georgia"/>
              </a:rPr>
              <a:t>3</a:t>
            </a:r>
            <a:endParaRPr sz="40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1095" y="1630679"/>
            <a:ext cx="3472179" cy="2083435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21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0240" y="1630679"/>
            <a:ext cx="3472179" cy="2083435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151130">
              <a:lnSpc>
                <a:spcPct val="100000"/>
              </a:lnSpc>
              <a:spcBef>
                <a:spcPts val="2215"/>
              </a:spcBef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Pedoman/Panduan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1095" y="4059935"/>
            <a:ext cx="3472179" cy="2083435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1010285">
              <a:lnSpc>
                <a:spcPct val="100000"/>
              </a:lnSpc>
              <a:spcBef>
                <a:spcPts val="2230"/>
              </a:spcBef>
            </a:pP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KAP/KAK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30240" y="4059935"/>
            <a:ext cx="3472179" cy="2083435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230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SOP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360" y="342391"/>
            <a:ext cx="7470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849537"/>
              </p:ext>
            </p:extLst>
          </p:nvPr>
        </p:nvGraphicFramePr>
        <p:xfrm>
          <a:off x="504825" y="1262380"/>
          <a:ext cx="11085017" cy="4976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67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0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0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0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730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Penyelenggaraan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Program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UU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1/1970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keselamatan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kerja,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 marR="12128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UU 36/2009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kesehatan,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50/2012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penerapan SMK3, PP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47/2016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fasyankes,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9/2014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klinik,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52/2018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Fasyankes,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73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  <a:r>
                        <a:rPr sz="20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Tim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UU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1/1970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keselamatan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kerja,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 marR="12128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UU 36/2009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kesehatan,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50/2012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penerapan SMK3, PP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47/2016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fasyankes,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9/2014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klinik,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52/2018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Fasyankes,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ttg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Alternatif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APD</a:t>
                      </a:r>
                      <a:r>
                        <a:rPr sz="2000" spc="3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masa</a:t>
                      </a:r>
                      <a:r>
                        <a:rPr sz="20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krisis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857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Petunjuk 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APD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menghadapi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wabah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0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6348" y="381"/>
            <a:ext cx="7470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21457"/>
              </p:ext>
            </p:extLst>
          </p:nvPr>
        </p:nvGraphicFramePr>
        <p:xfrm>
          <a:off x="683717" y="967105"/>
          <a:ext cx="10972800" cy="52184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4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6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4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4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4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933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Tim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Tanggap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Darurat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Bencana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08940" marR="459740" indent="-287020" algn="just">
                        <a:lnSpc>
                          <a:spcPct val="100000"/>
                        </a:lnSpc>
                        <a:spcBef>
                          <a:spcPts val="244"/>
                        </a:spcBef>
                        <a:buFont typeface="Wingdings"/>
                        <a:buChar char=""/>
                        <a:tabLst>
                          <a:tab pos="409575" algn="l"/>
                        </a:tabLst>
                      </a:pP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Peraturan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Presiden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Nomor 17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Tahun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2018 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Penyelenggaraan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Penanggulangan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Bencana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Keadaan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Tertentu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Tim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Tanggap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Darurat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Covid-19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08940" marR="382270" indent="-287020">
                        <a:lnSpc>
                          <a:spcPct val="100000"/>
                        </a:lnSpc>
                        <a:spcBef>
                          <a:spcPts val="245"/>
                        </a:spcBef>
                        <a:buFont typeface="Wingdings"/>
                        <a:buChar char=""/>
                        <a:tabLst>
                          <a:tab pos="409575" algn="l"/>
                        </a:tabLst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Nomor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17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Tahun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2018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Penyelenggaraan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Penanggulangan</a:t>
                      </a:r>
                      <a:r>
                        <a:rPr sz="24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Bencana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Keadaan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Tertentu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408940" marR="303530" indent="-287020" algn="just">
                        <a:lnSpc>
                          <a:spcPct val="100000"/>
                        </a:lnSpc>
                        <a:buFont typeface="Wingdings"/>
                        <a:buChar char=""/>
                        <a:tabLst>
                          <a:tab pos="409575" algn="l"/>
                        </a:tabLst>
                      </a:pP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Kepres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Nomor 7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Tahun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Gugus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Tugas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Percepatan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Penanganan Corona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Virus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Disease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2019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(COVID-19)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408940" marR="160020" indent="-287020" algn="just">
                        <a:lnSpc>
                          <a:spcPct val="100000"/>
                        </a:lnSpc>
                        <a:buFont typeface="Wingdings"/>
                        <a:buChar char=""/>
                        <a:tabLst>
                          <a:tab pos="409575" algn="l"/>
                        </a:tabLst>
                      </a:pP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Kepres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 12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Tahun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Penetapan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Bencana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Non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Alam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360" y="0"/>
            <a:ext cx="7470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969928"/>
              </p:ext>
            </p:extLst>
          </p:nvPr>
        </p:nvGraphicFramePr>
        <p:xfrm>
          <a:off x="539204" y="910272"/>
          <a:ext cx="11113592" cy="5556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8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0878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0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0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0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5046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Pedoman/panduan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4624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Pedoman/Panduan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penyelenggaraan</a:t>
                      </a:r>
                      <a:r>
                        <a:rPr sz="2000" spc="-5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 </a:t>
                      </a:r>
                      <a:r>
                        <a:rPr sz="2000" spc="-39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Puskesmas/Klinik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52/2018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1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609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lang="en-US"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anduan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kewaspadaan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universal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puskesmas/klinik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27/2017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lang="en-US"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anduan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27/2017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1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20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149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Kegiatan</a:t>
                      </a:r>
                      <a:r>
                        <a:rPr sz="20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menjega</a:t>
                      </a:r>
                      <a:r>
                        <a:rPr sz="2000" spc="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lingkungan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langkah-langkah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desinfeksi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 </a:t>
                      </a:r>
                      <a:r>
                        <a:rPr sz="2000" spc="-39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rangka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penularan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(Direktorat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Kesehatan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Lingkungan,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9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B3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74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Tahun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2001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B3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8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101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Tahun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2014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pengelolaan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B3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4384" y="557860"/>
            <a:ext cx="74688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spc="-10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Dokumen</a:t>
            </a:r>
            <a:r>
              <a:rPr sz="4400" b="0" spc="-20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-1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728981"/>
              </p:ext>
            </p:extLst>
          </p:nvPr>
        </p:nvGraphicFramePr>
        <p:xfrm>
          <a:off x="713054" y="1766442"/>
          <a:ext cx="10972800" cy="4147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4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1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4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4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4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Pedoman/panduan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40386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spc="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pada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masa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pandemi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8003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RS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Rujukan,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RS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Darurat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yang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menangani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pasien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covid-19.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penanganan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kondisi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darurat atau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bencana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52/2018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penanganan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774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Pengendalian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 </a:t>
                      </a:r>
                      <a:r>
                        <a:rPr sz="2400" spc="-39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revisi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2020)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360" y="414274"/>
            <a:ext cx="74707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131833"/>
              </p:ext>
            </p:extLst>
          </p:nvPr>
        </p:nvGraphicFramePr>
        <p:xfrm>
          <a:off x="713054" y="1550416"/>
          <a:ext cx="10972164" cy="4606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1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6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3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4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4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4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KAP</a:t>
                      </a:r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-KAK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KAP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</a:t>
                      </a:r>
                      <a:r>
                        <a:rPr lang="en-US"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52/2018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30353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KAP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spc="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sarana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prasaran</a:t>
                      </a:r>
                      <a:r>
                        <a:rPr lang="en-US" sz="2400" spc="-15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puskesmas/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 Puskesmas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KAK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pemeliharaan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kendaraan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43/2019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0458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KAP </a:t>
                      </a:r>
                      <a:r>
                        <a:rPr sz="2400" spc="-5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lang="en-US"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latan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puskesmas/klinik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 Puskesmas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KAP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</a:t>
                      </a:r>
                      <a:r>
                        <a:rPr lang="en-US"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2400" spc="-1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/klinik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43/2019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Puskesmas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KAK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B3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74/2001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B3</a:t>
                      </a: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360" y="0"/>
            <a:ext cx="7470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06504"/>
              </p:ext>
            </p:extLst>
          </p:nvPr>
        </p:nvGraphicFramePr>
        <p:xfrm>
          <a:off x="617042" y="830325"/>
          <a:ext cx="11365409" cy="5553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8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4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0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0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0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identifikasi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risiko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K3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197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52/2018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K3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Fasyankes,</a:t>
                      </a:r>
                      <a:r>
                        <a:rPr sz="20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manajemen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risiko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K3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di 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(Kemenkes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RI,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2016)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cuci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tangan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27/2017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435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pemakaian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pelepasan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APD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sarung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tangan,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masker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bedah,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masker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N-95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goggle,face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shield,gaun,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coverall,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sepatu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pelindung.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/2017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PPI,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 marR="285750">
                        <a:lnSpc>
                          <a:spcPct val="100000"/>
                        </a:lnSpc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Petunjuk 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APD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menghadapi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wabah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0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2415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penggunaan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kembali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(</a:t>
                      </a:r>
                      <a:r>
                        <a:rPr sz="2000" i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reusable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masker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N-95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pada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masa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pandemi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Petunjuk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APD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dalam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menghadapi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wabah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59690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penggunaan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kembali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(</a:t>
                      </a:r>
                      <a:r>
                        <a:rPr sz="2000" i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reusable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) pelindung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mata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pelindung</a:t>
                      </a:r>
                      <a:r>
                        <a:rPr sz="20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wajah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Petunjuk 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APD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dalam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menghadapi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wabah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360" y="342391"/>
            <a:ext cx="7470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048587"/>
              </p:ext>
            </p:extLst>
          </p:nvPr>
        </p:nvGraphicFramePr>
        <p:xfrm>
          <a:off x="464642" y="1038986"/>
          <a:ext cx="11441608" cy="5734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1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2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4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4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4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SOP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89852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penggunaan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kembali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(</a:t>
                      </a:r>
                      <a:r>
                        <a:rPr sz="2400" i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reusable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)sepatu</a:t>
                      </a:r>
                      <a:r>
                        <a:rPr sz="24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pelindung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8575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Petunjuk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APD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menghadapi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wabah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4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07759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5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penggunaan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kembali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2400" i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reusable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)jas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hujan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28575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Petunjuk 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APD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menghadapi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wabah </a:t>
                      </a:r>
                      <a:r>
                        <a:rPr sz="24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</a:t>
                      </a:r>
                      <a:r>
                        <a:rPr sz="24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P2,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5689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pemisahan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alat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bersih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 </a:t>
                      </a:r>
                      <a:r>
                        <a:rPr sz="2400" spc="-39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kotor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27/2017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sterilisasi</a:t>
                      </a:r>
                      <a:r>
                        <a:rPr sz="2400" spc="3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alat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27/2017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3302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penanganan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alat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yang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membutuhkan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perawatan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khusus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27/2017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penyimpanan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alat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medis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 27/2017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PPI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6348" y="0"/>
            <a:ext cx="74707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latin typeface="Calibri Light"/>
                <a:cs typeface="Calibri Light"/>
              </a:rPr>
              <a:t>Identifikasi</a:t>
            </a:r>
            <a:r>
              <a:rPr sz="4400" b="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Dokumen</a:t>
            </a:r>
            <a:r>
              <a:rPr sz="4400" b="0" spc="-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Program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5" dirty="0">
                <a:latin typeface="Calibri Light"/>
                <a:cs typeface="Calibri Light"/>
              </a:rPr>
              <a:t>K3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143289"/>
              </p:ext>
            </p:extLst>
          </p:nvPr>
        </p:nvGraphicFramePr>
        <p:xfrm>
          <a:off x="346240" y="883285"/>
          <a:ext cx="11499520" cy="58865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8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1714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r>
                        <a:rPr sz="2000" b="1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</a:t>
                      </a:r>
                      <a:r>
                        <a:rPr sz="2000" b="1" spc="-6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000" b="1" spc="-8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2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Desinfeksi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permukaan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149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Kegiatan</a:t>
                      </a:r>
                      <a:r>
                        <a:rPr sz="20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menjega</a:t>
                      </a:r>
                      <a:r>
                        <a:rPr sz="20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lingkungan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dan langkah-langkah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desinfeksi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 </a:t>
                      </a:r>
                      <a:r>
                        <a:rPr sz="2000" spc="-39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rangka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pencegahan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penularan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(Direktorat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Kesehatan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Lingkungan,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Desinfeksi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udara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1493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Panduan</a:t>
                      </a:r>
                      <a:r>
                        <a:rPr sz="2000" spc="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Kegiatan</a:t>
                      </a:r>
                      <a:r>
                        <a:rPr sz="2000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menjega</a:t>
                      </a:r>
                      <a:r>
                        <a:rPr sz="20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kebersihan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lingkungan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langkah-langkah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desinfeksi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dalam </a:t>
                      </a:r>
                      <a:r>
                        <a:rPr sz="2000" spc="-39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rangka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pencegahan</a:t>
                      </a:r>
                      <a:r>
                        <a:rPr sz="2000" spc="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penularan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(Direktorat</a:t>
                      </a:r>
                      <a:r>
                        <a:rPr sz="20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Kesehatan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Lingkungan,</a:t>
                      </a:r>
                      <a:r>
                        <a:rPr sz="20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2020)</a:t>
                      </a: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3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pemantauan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fisik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lingkungan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 Puskesmas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3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4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pemantauan</a:t>
                      </a:r>
                      <a:r>
                        <a:rPr sz="20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sarpras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 Puskesmas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7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3867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000" spc="-5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pemantauan,</a:t>
                      </a:r>
                      <a:r>
                        <a:rPr sz="20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pemeliharaan, </a:t>
                      </a:r>
                      <a:r>
                        <a:rPr sz="2000" spc="-39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perbaikan</a:t>
                      </a:r>
                      <a:r>
                        <a:rPr sz="20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sarana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peralatan</a:t>
                      </a:r>
                      <a:endParaRPr sz="20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9/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2014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Klinik,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PMK</a:t>
                      </a:r>
                      <a:r>
                        <a:rPr sz="20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43/2019</a:t>
                      </a:r>
                      <a:r>
                        <a:rPr sz="20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tentang Puskesmas</a:t>
                      </a:r>
                      <a:endParaRPr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238803"/>
              </p:ext>
            </p:extLst>
          </p:nvPr>
        </p:nvGraphicFramePr>
        <p:xfrm>
          <a:off x="171450" y="310514"/>
          <a:ext cx="11849100" cy="6058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8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5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5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012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Dokumen </a:t>
                      </a:r>
                      <a:r>
                        <a:rPr sz="2400" b="1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400" b="1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Judul dokumen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400" b="1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Referensi/Dokumen</a:t>
                      </a:r>
                      <a:r>
                        <a:rPr sz="2400" b="1" spc="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eksternal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7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B3</a:t>
                      </a: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PP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74/2001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B3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PERMENLH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14/2013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simbol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label</a:t>
                      </a:r>
                      <a:r>
                        <a:rPr sz="2400" spc="3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B3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6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medis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08940" indent="-287020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Wingdings"/>
                        <a:buChar char=""/>
                        <a:tabLst>
                          <a:tab pos="408940" algn="l"/>
                          <a:tab pos="409575" algn="l"/>
                        </a:tabLst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PERMENLH</a:t>
                      </a:r>
                      <a:r>
                        <a:rPr sz="2400" spc="-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14/2013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simbol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label</a:t>
                      </a:r>
                      <a:r>
                        <a:rPr sz="2400" spc="3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limbah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B3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408940" marR="506730" indent="-287020">
                        <a:lnSpc>
                          <a:spcPct val="100000"/>
                        </a:lnSpc>
                        <a:buFont typeface="Wingdings"/>
                        <a:buChar char=""/>
                        <a:tabLst>
                          <a:tab pos="408940" algn="l"/>
                          <a:tab pos="409575" algn="l"/>
                        </a:tabLst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PERMENLHK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56/2015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Tata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cara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persyaratan </a:t>
                      </a:r>
                      <a:r>
                        <a:rPr sz="2400" spc="-30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Pengelolaan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LB3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dari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Fasyankes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5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jika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terjadi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kebakaran</a:t>
                      </a: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08940" marR="337820" indent="-287020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Wingdings"/>
                        <a:buChar char=""/>
                        <a:tabLst>
                          <a:tab pos="408940" algn="l"/>
                          <a:tab pos="409575" algn="l"/>
                        </a:tabLst>
                      </a:pP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PERMENPU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25/2008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Teknis</a:t>
                      </a:r>
                      <a:r>
                        <a:rPr sz="2400" spc="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Penyusunan </a:t>
                      </a:r>
                      <a:r>
                        <a:rPr sz="2400" spc="-3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Rencana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Induk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Sistem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Proteksi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Kebakaran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408940" marR="566420" indent="-287020">
                        <a:lnSpc>
                          <a:spcPct val="100000"/>
                        </a:lnSpc>
                        <a:buFont typeface="Wingdings"/>
                        <a:buChar char=""/>
                        <a:tabLst>
                          <a:tab pos="408940" algn="l"/>
                          <a:tab pos="409575" algn="l"/>
                        </a:tabLst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Kemenaker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2400" spc="-2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186/1999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tentang</a:t>
                      </a:r>
                      <a:r>
                        <a:rPr sz="2400" spc="2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Unit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penanggulangan </a:t>
                      </a:r>
                      <a:r>
                        <a:rPr sz="2400" spc="-3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kebakaran</a:t>
                      </a:r>
                      <a:r>
                        <a:rPr sz="2400" spc="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di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tempat</a:t>
                      </a:r>
                      <a:r>
                        <a:rPr sz="2400" spc="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kerja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SOP</a:t>
                      </a:r>
                      <a:r>
                        <a:rPr sz="2400" spc="-3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Desinfeksi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Ambulans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Pedoman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P2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r>
                        <a:rPr sz="2400" spc="-1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Revisi </a:t>
                      </a:r>
                      <a:r>
                        <a:rPr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5 </a:t>
                      </a:r>
                      <a:r>
                        <a:rPr sz="2400" spc="-5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(Dirjen P2,2020)</a:t>
                      </a:r>
                      <a:endParaRPr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6526" y="609600"/>
            <a:ext cx="9037192" cy="3471671"/>
          </a:xfrm>
          <a:custGeom>
            <a:avLst/>
            <a:gdLst/>
            <a:ahLst/>
            <a:cxnLst/>
            <a:rect l="l" t="t" r="r" b="b"/>
            <a:pathLst>
              <a:path w="6849109" h="3606165">
                <a:moveTo>
                  <a:pt x="536448" y="127000"/>
                </a:moveTo>
                <a:lnTo>
                  <a:pt x="439420" y="0"/>
                </a:lnTo>
                <a:lnTo>
                  <a:pt x="388035" y="12420"/>
                </a:lnTo>
                <a:lnTo>
                  <a:pt x="339788" y="26289"/>
                </a:lnTo>
                <a:lnTo>
                  <a:pt x="294703" y="41630"/>
                </a:lnTo>
                <a:lnTo>
                  <a:pt x="252730" y="58420"/>
                </a:lnTo>
                <a:lnTo>
                  <a:pt x="213893" y="76682"/>
                </a:lnTo>
                <a:lnTo>
                  <a:pt x="178181" y="96393"/>
                </a:lnTo>
                <a:lnTo>
                  <a:pt x="131051" y="128066"/>
                </a:lnTo>
                <a:lnTo>
                  <a:pt x="91973" y="161721"/>
                </a:lnTo>
                <a:lnTo>
                  <a:pt x="60947" y="197358"/>
                </a:lnTo>
                <a:lnTo>
                  <a:pt x="37973" y="234950"/>
                </a:lnTo>
                <a:lnTo>
                  <a:pt x="21374" y="277075"/>
                </a:lnTo>
                <a:lnTo>
                  <a:pt x="9499" y="326263"/>
                </a:lnTo>
                <a:lnTo>
                  <a:pt x="2374" y="382511"/>
                </a:lnTo>
                <a:lnTo>
                  <a:pt x="0" y="445770"/>
                </a:lnTo>
                <a:lnTo>
                  <a:pt x="0" y="665988"/>
                </a:lnTo>
                <a:lnTo>
                  <a:pt x="495808" y="665988"/>
                </a:lnTo>
                <a:lnTo>
                  <a:pt x="495808" y="358140"/>
                </a:lnTo>
                <a:lnTo>
                  <a:pt x="255905" y="358140"/>
                </a:lnTo>
                <a:lnTo>
                  <a:pt x="261429" y="314972"/>
                </a:lnTo>
                <a:lnTo>
                  <a:pt x="274586" y="276313"/>
                </a:lnTo>
                <a:lnTo>
                  <a:pt x="295389" y="242150"/>
                </a:lnTo>
                <a:lnTo>
                  <a:pt x="323850" y="212471"/>
                </a:lnTo>
                <a:lnTo>
                  <a:pt x="388772" y="172567"/>
                </a:lnTo>
                <a:lnTo>
                  <a:pt x="431292" y="155486"/>
                </a:lnTo>
                <a:lnTo>
                  <a:pt x="480517" y="140296"/>
                </a:lnTo>
                <a:lnTo>
                  <a:pt x="536448" y="127000"/>
                </a:lnTo>
                <a:close/>
              </a:path>
              <a:path w="6849109" h="3606165">
                <a:moveTo>
                  <a:pt x="1363980" y="127000"/>
                </a:moveTo>
                <a:lnTo>
                  <a:pt x="1266952" y="0"/>
                </a:lnTo>
                <a:lnTo>
                  <a:pt x="1216063" y="12420"/>
                </a:lnTo>
                <a:lnTo>
                  <a:pt x="1168171" y="26289"/>
                </a:lnTo>
                <a:lnTo>
                  <a:pt x="1123289" y="41630"/>
                </a:lnTo>
                <a:lnTo>
                  <a:pt x="1081405" y="58420"/>
                </a:lnTo>
                <a:lnTo>
                  <a:pt x="1042504" y="76682"/>
                </a:lnTo>
                <a:lnTo>
                  <a:pt x="1006602" y="96393"/>
                </a:lnTo>
                <a:lnTo>
                  <a:pt x="959116" y="128028"/>
                </a:lnTo>
                <a:lnTo>
                  <a:pt x="919759" y="161569"/>
                </a:lnTo>
                <a:lnTo>
                  <a:pt x="888542" y="197040"/>
                </a:lnTo>
                <a:lnTo>
                  <a:pt x="865505" y="234442"/>
                </a:lnTo>
                <a:lnTo>
                  <a:pt x="848906" y="276377"/>
                </a:lnTo>
                <a:lnTo>
                  <a:pt x="837031" y="325589"/>
                </a:lnTo>
                <a:lnTo>
                  <a:pt x="829906" y="382054"/>
                </a:lnTo>
                <a:lnTo>
                  <a:pt x="827532" y="445770"/>
                </a:lnTo>
                <a:lnTo>
                  <a:pt x="827532" y="665988"/>
                </a:lnTo>
                <a:lnTo>
                  <a:pt x="1323340" y="665988"/>
                </a:lnTo>
                <a:lnTo>
                  <a:pt x="1323340" y="358140"/>
                </a:lnTo>
                <a:lnTo>
                  <a:pt x="1083437" y="358140"/>
                </a:lnTo>
                <a:lnTo>
                  <a:pt x="1088974" y="314972"/>
                </a:lnTo>
                <a:lnTo>
                  <a:pt x="1102169" y="276313"/>
                </a:lnTo>
                <a:lnTo>
                  <a:pt x="1122972" y="242150"/>
                </a:lnTo>
                <a:lnTo>
                  <a:pt x="1151382" y="212471"/>
                </a:lnTo>
                <a:lnTo>
                  <a:pt x="1216304" y="172567"/>
                </a:lnTo>
                <a:lnTo>
                  <a:pt x="1258824" y="155486"/>
                </a:lnTo>
                <a:lnTo>
                  <a:pt x="1308049" y="140296"/>
                </a:lnTo>
                <a:lnTo>
                  <a:pt x="1363980" y="127000"/>
                </a:lnTo>
                <a:close/>
              </a:path>
              <a:path w="6849109" h="3606165">
                <a:moveTo>
                  <a:pt x="6021324" y="2941320"/>
                </a:moveTo>
                <a:lnTo>
                  <a:pt x="5525516" y="2941320"/>
                </a:lnTo>
                <a:lnTo>
                  <a:pt x="5525516" y="3248406"/>
                </a:lnTo>
                <a:lnTo>
                  <a:pt x="5765419" y="3248406"/>
                </a:lnTo>
                <a:lnTo>
                  <a:pt x="5759869" y="3291509"/>
                </a:lnTo>
                <a:lnTo>
                  <a:pt x="5746686" y="3330117"/>
                </a:lnTo>
                <a:lnTo>
                  <a:pt x="5725871" y="3364230"/>
                </a:lnTo>
                <a:lnTo>
                  <a:pt x="5697474" y="3393821"/>
                </a:lnTo>
                <a:lnTo>
                  <a:pt x="5632539" y="3433622"/>
                </a:lnTo>
                <a:lnTo>
                  <a:pt x="5590019" y="3450679"/>
                </a:lnTo>
                <a:lnTo>
                  <a:pt x="5540807" y="3465817"/>
                </a:lnTo>
                <a:lnTo>
                  <a:pt x="5484876" y="3479038"/>
                </a:lnTo>
                <a:lnTo>
                  <a:pt x="5581904" y="3605784"/>
                </a:lnTo>
                <a:lnTo>
                  <a:pt x="5632780" y="3593388"/>
                </a:lnTo>
                <a:lnTo>
                  <a:pt x="5680672" y="3579533"/>
                </a:lnTo>
                <a:lnTo>
                  <a:pt x="5725553" y="3564242"/>
                </a:lnTo>
                <a:lnTo>
                  <a:pt x="5767438" y="3547503"/>
                </a:lnTo>
                <a:lnTo>
                  <a:pt x="5806338" y="3529304"/>
                </a:lnTo>
                <a:lnTo>
                  <a:pt x="5842254" y="3509645"/>
                </a:lnTo>
                <a:lnTo>
                  <a:pt x="5889726" y="3478047"/>
                </a:lnTo>
                <a:lnTo>
                  <a:pt x="5929084" y="3444557"/>
                </a:lnTo>
                <a:lnTo>
                  <a:pt x="5960300" y="3409175"/>
                </a:lnTo>
                <a:lnTo>
                  <a:pt x="5983351" y="3371850"/>
                </a:lnTo>
                <a:lnTo>
                  <a:pt x="5999937" y="3330016"/>
                </a:lnTo>
                <a:lnTo>
                  <a:pt x="6011811" y="3280918"/>
                </a:lnTo>
                <a:lnTo>
                  <a:pt x="6018936" y="3224593"/>
                </a:lnTo>
                <a:lnTo>
                  <a:pt x="6021324" y="3161030"/>
                </a:lnTo>
                <a:lnTo>
                  <a:pt x="6021324" y="2941320"/>
                </a:lnTo>
                <a:close/>
              </a:path>
              <a:path w="6849109" h="3606165">
                <a:moveTo>
                  <a:pt x="6848856" y="2941320"/>
                </a:moveTo>
                <a:lnTo>
                  <a:pt x="6353048" y="2941320"/>
                </a:lnTo>
                <a:lnTo>
                  <a:pt x="6353048" y="3248406"/>
                </a:lnTo>
                <a:lnTo>
                  <a:pt x="6592951" y="3248406"/>
                </a:lnTo>
                <a:lnTo>
                  <a:pt x="6587414" y="3291509"/>
                </a:lnTo>
                <a:lnTo>
                  <a:pt x="6574256" y="3330117"/>
                </a:lnTo>
                <a:lnTo>
                  <a:pt x="6553454" y="3364230"/>
                </a:lnTo>
                <a:lnTo>
                  <a:pt x="6525006" y="3393821"/>
                </a:lnTo>
                <a:lnTo>
                  <a:pt x="6460083" y="3433622"/>
                </a:lnTo>
                <a:lnTo>
                  <a:pt x="6417564" y="3450679"/>
                </a:lnTo>
                <a:lnTo>
                  <a:pt x="6368339" y="3465817"/>
                </a:lnTo>
                <a:lnTo>
                  <a:pt x="6312408" y="3479038"/>
                </a:lnTo>
                <a:lnTo>
                  <a:pt x="6409436" y="3605784"/>
                </a:lnTo>
                <a:lnTo>
                  <a:pt x="6460807" y="3593388"/>
                </a:lnTo>
                <a:lnTo>
                  <a:pt x="6509055" y="3579533"/>
                </a:lnTo>
                <a:lnTo>
                  <a:pt x="6554140" y="3564242"/>
                </a:lnTo>
                <a:lnTo>
                  <a:pt x="6596113" y="3547503"/>
                </a:lnTo>
                <a:lnTo>
                  <a:pt x="6634950" y="3529304"/>
                </a:lnTo>
                <a:lnTo>
                  <a:pt x="6670675" y="3509645"/>
                </a:lnTo>
                <a:lnTo>
                  <a:pt x="6717792" y="3478022"/>
                </a:lnTo>
                <a:lnTo>
                  <a:pt x="6756870" y="3444456"/>
                </a:lnTo>
                <a:lnTo>
                  <a:pt x="6787896" y="3408908"/>
                </a:lnTo>
                <a:lnTo>
                  <a:pt x="6810883" y="3371342"/>
                </a:lnTo>
                <a:lnTo>
                  <a:pt x="6827469" y="3329343"/>
                </a:lnTo>
                <a:lnTo>
                  <a:pt x="6839344" y="3280283"/>
                </a:lnTo>
                <a:lnTo>
                  <a:pt x="6846468" y="3224187"/>
                </a:lnTo>
                <a:lnTo>
                  <a:pt x="6848856" y="3161030"/>
                </a:lnTo>
                <a:lnTo>
                  <a:pt x="6848856" y="294132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27751" y="1600352"/>
            <a:ext cx="124003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>
                <a:latin typeface="Calibri Light"/>
                <a:cs typeface="Calibri Light"/>
              </a:rPr>
              <a:t>02</a:t>
            </a:r>
            <a:endParaRPr sz="480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4706" y="1626164"/>
            <a:ext cx="824625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chemeClr val="tx1"/>
                </a:solidFill>
              </a:rPr>
              <a:t>K3</a:t>
            </a:r>
            <a:r>
              <a:rPr sz="4400" spc="-15" dirty="0">
                <a:solidFill>
                  <a:schemeClr val="tx1"/>
                </a:solidFill>
              </a:rPr>
              <a:t> </a:t>
            </a:r>
            <a:r>
              <a:rPr sz="4400" spc="-25" dirty="0">
                <a:solidFill>
                  <a:schemeClr val="tx1"/>
                </a:solidFill>
              </a:rPr>
              <a:t>DALAM</a:t>
            </a:r>
            <a:r>
              <a:rPr sz="4400" spc="15" dirty="0">
                <a:solidFill>
                  <a:schemeClr val="tx1"/>
                </a:solidFill>
              </a:rPr>
              <a:t> </a:t>
            </a:r>
            <a:r>
              <a:rPr lang="en-US" sz="4400" spc="-5" dirty="0">
                <a:solidFill>
                  <a:schemeClr val="tx1"/>
                </a:solidFill>
              </a:rPr>
              <a:t>STANDAR </a:t>
            </a:r>
            <a:r>
              <a:rPr sz="4400" spc="-40" dirty="0">
                <a:solidFill>
                  <a:schemeClr val="tx1"/>
                </a:solidFill>
              </a:rPr>
              <a:t>AKREDITASI </a:t>
            </a:r>
            <a:r>
              <a:rPr sz="4400" spc="-1070" dirty="0">
                <a:solidFill>
                  <a:schemeClr val="tx1"/>
                </a:solidFill>
              </a:rPr>
              <a:t> </a:t>
            </a:r>
            <a:r>
              <a:rPr sz="4400" spc="-10" dirty="0">
                <a:solidFill>
                  <a:schemeClr val="tx1"/>
                </a:solidFill>
              </a:rPr>
              <a:t>PUSKESMAS</a:t>
            </a:r>
            <a:endParaRPr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7554" y="622529"/>
            <a:ext cx="777457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Calibri Light"/>
                <a:cs typeface="Calibri Light"/>
              </a:rPr>
              <a:t>K3</a:t>
            </a:r>
            <a:r>
              <a:rPr sz="4400" spc="-25" dirty="0">
                <a:latin typeface="Calibri Light"/>
                <a:cs typeface="Calibri Light"/>
              </a:rPr>
              <a:t> </a:t>
            </a:r>
            <a:r>
              <a:rPr sz="4400" dirty="0" err="1">
                <a:latin typeface="Calibri Light"/>
                <a:cs typeface="Calibri Light"/>
              </a:rPr>
              <a:t>dalam</a:t>
            </a:r>
            <a:r>
              <a:rPr sz="4400" spc="-30" dirty="0">
                <a:latin typeface="Calibri Light"/>
                <a:cs typeface="Calibri Light"/>
              </a:rPr>
              <a:t> </a:t>
            </a:r>
            <a:r>
              <a:rPr sz="4400" spc="-15" dirty="0" err="1">
                <a:latin typeface="Calibri Light"/>
                <a:cs typeface="Calibri Light"/>
              </a:rPr>
              <a:t>Akreditasi</a:t>
            </a:r>
            <a:r>
              <a:rPr lang="en-US" sz="4400" spc="-15" dirty="0">
                <a:latin typeface="Calibri Light"/>
                <a:cs typeface="Calibri Light"/>
              </a:rPr>
              <a:t> </a:t>
            </a:r>
            <a:r>
              <a:rPr lang="en-US" sz="4400" spc="-15" dirty="0" err="1">
                <a:latin typeface="Calibri Light"/>
                <a:cs typeface="Calibri Light"/>
              </a:rPr>
              <a:t>Puskesmas</a:t>
            </a:r>
            <a:endParaRPr sz="44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17" y="2031234"/>
            <a:ext cx="4215207" cy="185563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3600" b="1" spc="-10" dirty="0">
                <a:latin typeface="Calibri"/>
                <a:cs typeface="Calibri"/>
              </a:rPr>
              <a:t>1.3.</a:t>
            </a:r>
            <a:r>
              <a:rPr lang="en-US" sz="3600" b="1" spc="-10" dirty="0">
                <a:latin typeface="Calibri"/>
                <a:cs typeface="Calibri"/>
              </a:rPr>
              <a:t>6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600" spc="-20" dirty="0">
                <a:latin typeface="Calibri"/>
                <a:cs typeface="Calibri"/>
              </a:rPr>
              <a:t>Penyelenggaraan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K3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3600" spc="-15" dirty="0">
                <a:latin typeface="Calibri"/>
                <a:cs typeface="Calibri"/>
              </a:rPr>
              <a:t>(Kesehatan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Kerja)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27978" y="2031234"/>
            <a:ext cx="6401480" cy="149149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3600" b="1" spc="-10" dirty="0">
                <a:latin typeface="Calibri"/>
                <a:cs typeface="Calibri"/>
              </a:rPr>
              <a:t>1.4.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3020"/>
              </a:lnSpc>
              <a:spcBef>
                <a:spcPts val="745"/>
              </a:spcBef>
            </a:pPr>
            <a:r>
              <a:rPr sz="3600" spc="-5" dirty="0">
                <a:latin typeface="Calibri"/>
                <a:cs typeface="Calibri"/>
              </a:rPr>
              <a:t>MFK (Manajemen</a:t>
            </a:r>
            <a:r>
              <a:rPr sz="3600" spc="2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Fasilitas</a:t>
            </a:r>
            <a:r>
              <a:rPr sz="3600" spc="1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dan </a:t>
            </a:r>
            <a:r>
              <a:rPr sz="3600" spc="-61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Keselamatan)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5769BB-8F7C-4946-8491-ED0E64BBAC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58E6A4-4AA4-4917-B45E-A35049441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97" y="166232"/>
            <a:ext cx="11688806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72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6314BA-B9A5-49F6-AA9E-B66F2A75D8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175B79-429F-4DDF-BFF3-19213C3A2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0" y="137653"/>
            <a:ext cx="11707859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178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7FCC3F-03BF-4AEB-B6CD-15485155C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C49AEA-7217-4175-BCA4-3205CBEC8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81" y="123363"/>
            <a:ext cx="11736438" cy="66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16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AA9256-0488-4669-B4D4-6EFEE7DE8E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71427D-B67F-414C-96D6-02A8703F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3" y="118600"/>
            <a:ext cx="11669754" cy="6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50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783" y="445008"/>
            <a:ext cx="11340084" cy="58003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" y="158904"/>
            <a:ext cx="11856356" cy="65903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7904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5" dirty="0">
                <a:latin typeface="Calibri Light"/>
                <a:cs typeface="Calibri Light"/>
              </a:rPr>
              <a:t>MANAJEMEN</a:t>
            </a:r>
            <a:r>
              <a:rPr sz="4400" b="0" spc="-20" dirty="0">
                <a:latin typeface="Calibri Light"/>
                <a:cs typeface="Calibri Light"/>
              </a:rPr>
              <a:t> </a:t>
            </a:r>
            <a:r>
              <a:rPr sz="4400" b="0" spc="-70" dirty="0">
                <a:latin typeface="Calibri Light"/>
                <a:cs typeface="Calibri Light"/>
              </a:rPr>
              <a:t>FASILITAS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20" dirty="0">
                <a:latin typeface="Calibri Light"/>
                <a:cs typeface="Calibri Light"/>
              </a:rPr>
              <a:t>DAN</a:t>
            </a:r>
            <a:r>
              <a:rPr sz="4400" b="0" spc="-10" dirty="0">
                <a:latin typeface="Calibri Light"/>
                <a:cs typeface="Calibri Light"/>
              </a:rPr>
              <a:t> </a:t>
            </a:r>
            <a:r>
              <a:rPr sz="4400" b="0" spc="-70" dirty="0">
                <a:latin typeface="Calibri Light"/>
                <a:cs typeface="Calibri Light"/>
              </a:rPr>
              <a:t>KESELAMATAN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795" y="1485900"/>
            <a:ext cx="9471660" cy="469696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9698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35" dirty="0">
                <a:latin typeface="Calibri Light"/>
                <a:cs typeface="Calibri Light"/>
              </a:rPr>
              <a:t>TUJUAN</a:t>
            </a:r>
            <a:r>
              <a:rPr sz="4400" b="0" spc="-65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MFK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07159"/>
            <a:ext cx="9258935" cy="258381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410209" indent="-398145">
              <a:lnSpc>
                <a:spcPct val="100000"/>
              </a:lnSpc>
              <a:spcBef>
                <a:spcPts val="775"/>
              </a:spcBef>
              <a:buFont typeface="Wingdings"/>
              <a:buChar char=""/>
              <a:tabLst>
                <a:tab pos="410845" algn="l"/>
              </a:tabLst>
            </a:pPr>
            <a:r>
              <a:rPr sz="2800" spc="-15" dirty="0">
                <a:latin typeface="Calibri"/>
                <a:cs typeface="Calibri"/>
              </a:rPr>
              <a:t>Meningkatkan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pengalaman pasien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rawat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jalan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rawat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inap</a:t>
            </a:r>
            <a:endParaRPr sz="2800">
              <a:latin typeface="Calibri"/>
              <a:cs typeface="Calibri"/>
            </a:endParaRPr>
          </a:p>
          <a:p>
            <a:pPr marL="410209" indent="-398145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410845" algn="l"/>
              </a:tabLst>
            </a:pPr>
            <a:r>
              <a:rPr sz="2800" spc="-15" dirty="0">
                <a:latin typeface="Calibri"/>
                <a:cs typeface="Calibri"/>
              </a:rPr>
              <a:t>Lingkungan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fasilitas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kesehatan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lebih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baik</a:t>
            </a:r>
            <a:endParaRPr sz="2800">
              <a:latin typeface="Calibri"/>
              <a:cs typeface="Calibri"/>
            </a:endParaRPr>
          </a:p>
          <a:p>
            <a:pPr marL="410209" indent="-398145">
              <a:lnSpc>
                <a:spcPct val="100000"/>
              </a:lnSpc>
              <a:spcBef>
                <a:spcPts val="660"/>
              </a:spcBef>
              <a:buFont typeface="Wingdings"/>
              <a:buChar char=""/>
              <a:tabLst>
                <a:tab pos="410845" algn="l"/>
              </a:tabLst>
            </a:pPr>
            <a:r>
              <a:rPr sz="2800" spc="-15" dirty="0">
                <a:latin typeface="Calibri"/>
                <a:cs typeface="Calibri"/>
              </a:rPr>
              <a:t>Meningkatkan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efisiensi</a:t>
            </a:r>
            <a:endParaRPr sz="2800">
              <a:latin typeface="Calibri"/>
              <a:cs typeface="Calibri"/>
            </a:endParaRPr>
          </a:p>
          <a:p>
            <a:pPr marL="410209" indent="-398145">
              <a:lnSpc>
                <a:spcPct val="100000"/>
              </a:lnSpc>
              <a:spcBef>
                <a:spcPts val="660"/>
              </a:spcBef>
              <a:buFont typeface="Wingdings"/>
              <a:buChar char=""/>
              <a:tabLst>
                <a:tab pos="410845" algn="l"/>
              </a:tabLst>
            </a:pPr>
            <a:r>
              <a:rPr sz="2800" spc="-15" dirty="0">
                <a:latin typeface="Calibri"/>
                <a:cs typeface="Calibri"/>
              </a:rPr>
              <a:t>Pencegahan</a:t>
            </a:r>
            <a:r>
              <a:rPr sz="2800" spc="-25" dirty="0">
                <a:latin typeface="Calibri"/>
                <a:cs typeface="Calibri"/>
              </a:rPr>
              <a:t> risiko</a:t>
            </a:r>
            <a:endParaRPr sz="2800">
              <a:latin typeface="Calibri"/>
              <a:cs typeface="Calibri"/>
            </a:endParaRPr>
          </a:p>
          <a:p>
            <a:pPr marL="410209" indent="-398145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410845" algn="l"/>
              </a:tabLst>
            </a:pPr>
            <a:r>
              <a:rPr sz="2800" spc="-15" dirty="0">
                <a:latin typeface="Calibri"/>
                <a:cs typeface="Calibri"/>
              </a:rPr>
              <a:t>Penghematan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biaya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74450"/>
            <a:ext cx="979043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5" dirty="0">
                <a:latin typeface="Calibri Light"/>
                <a:cs typeface="Calibri Light"/>
              </a:rPr>
              <a:t>MANAJEMEN</a:t>
            </a:r>
            <a:r>
              <a:rPr sz="4400" b="0" spc="-20" dirty="0">
                <a:latin typeface="Calibri Light"/>
                <a:cs typeface="Calibri Light"/>
              </a:rPr>
              <a:t> </a:t>
            </a:r>
            <a:r>
              <a:rPr sz="4400" b="0" spc="-70" dirty="0">
                <a:latin typeface="Calibri Light"/>
                <a:cs typeface="Calibri Light"/>
              </a:rPr>
              <a:t>FASILITAS</a:t>
            </a:r>
            <a:r>
              <a:rPr sz="4400" b="0" spc="5" dirty="0">
                <a:latin typeface="Calibri Light"/>
                <a:cs typeface="Calibri Light"/>
              </a:rPr>
              <a:t> </a:t>
            </a:r>
            <a:r>
              <a:rPr sz="4400" b="0" spc="-20" dirty="0">
                <a:latin typeface="Calibri Light"/>
                <a:cs typeface="Calibri Light"/>
              </a:rPr>
              <a:t>DAN</a:t>
            </a:r>
            <a:r>
              <a:rPr sz="4400" b="0" spc="-10" dirty="0">
                <a:latin typeface="Calibri Light"/>
                <a:cs typeface="Calibri Light"/>
              </a:rPr>
              <a:t> </a:t>
            </a:r>
            <a:r>
              <a:rPr sz="4400" b="0" spc="-70" dirty="0">
                <a:latin typeface="Calibri Light"/>
                <a:cs typeface="Calibri Light"/>
              </a:rPr>
              <a:t>KESELAMATAN</a:t>
            </a:r>
            <a:r>
              <a:rPr lang="en-US" sz="4400" b="0" spc="-70" dirty="0">
                <a:latin typeface="Calibri Light"/>
                <a:cs typeface="Calibri Light"/>
              </a:rPr>
              <a:t> </a:t>
            </a:r>
            <a:r>
              <a:rPr lang="en-US" sz="4400" b="0" spc="-70" dirty="0" err="1">
                <a:latin typeface="Calibri Light"/>
                <a:cs typeface="Calibri Light"/>
              </a:rPr>
              <a:t>terkait</a:t>
            </a:r>
            <a:r>
              <a:rPr lang="en-US" sz="4400" b="0" spc="-70" dirty="0">
                <a:latin typeface="Calibri Light"/>
                <a:cs typeface="Calibri Light"/>
              </a:rPr>
              <a:t> K3</a:t>
            </a:r>
            <a:endParaRPr sz="44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7819" y="1865376"/>
            <a:ext cx="3286125" cy="1972310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163830" marR="156210" indent="-2540" algn="ctr">
              <a:lnSpc>
                <a:spcPct val="91600"/>
              </a:lnSpc>
              <a:spcBef>
                <a:spcPts val="1070"/>
              </a:spcBef>
            </a:pPr>
            <a:r>
              <a:rPr sz="3900" spc="-15" dirty="0">
                <a:solidFill>
                  <a:srgbClr val="FFFFFF"/>
                </a:solidFill>
                <a:latin typeface="Calibri"/>
                <a:cs typeface="Calibri"/>
              </a:rPr>
              <a:t>Keselamatan </a:t>
            </a:r>
            <a:r>
              <a:rPr sz="3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39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15" dirty="0">
                <a:solidFill>
                  <a:srgbClr val="FFFFFF"/>
                </a:solidFill>
                <a:latin typeface="Calibri"/>
                <a:cs typeface="Calibri"/>
              </a:rPr>
              <a:t>keamanan </a:t>
            </a:r>
            <a:r>
              <a:rPr sz="3900" spc="-8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15" dirty="0">
                <a:solidFill>
                  <a:srgbClr val="FFFFFF"/>
                </a:solidFill>
                <a:latin typeface="Calibri"/>
                <a:cs typeface="Calibri"/>
              </a:rPr>
              <a:t>fasilitas</a:t>
            </a:r>
            <a:endParaRPr sz="39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3128" y="1865376"/>
            <a:ext cx="3286125" cy="1972310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199390" marR="193675" indent="1905" algn="ctr">
              <a:lnSpc>
                <a:spcPct val="91600"/>
              </a:lnSpc>
              <a:spcBef>
                <a:spcPts val="1070"/>
              </a:spcBef>
            </a:pPr>
            <a:r>
              <a:rPr sz="3900" spc="-10" dirty="0">
                <a:solidFill>
                  <a:srgbClr val="FFFFFF"/>
                </a:solidFill>
                <a:latin typeface="Calibri"/>
                <a:cs typeface="Calibri"/>
              </a:rPr>
              <a:t>Pengelolaan </a:t>
            </a: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B3</a:t>
            </a:r>
            <a:r>
              <a:rPr sz="39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39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limbah </a:t>
            </a:r>
            <a:r>
              <a:rPr sz="3900" spc="-8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20" dirty="0">
                <a:solidFill>
                  <a:srgbClr val="FFFFFF"/>
                </a:solidFill>
                <a:latin typeface="Calibri"/>
                <a:cs typeface="Calibri"/>
              </a:rPr>
              <a:t>berbahaya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8056" y="1865376"/>
            <a:ext cx="3286125" cy="1972310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418465" rIns="0" bIns="0" rtlCol="0">
            <a:spAutoFit/>
          </a:bodyPr>
          <a:lstStyle/>
          <a:p>
            <a:pPr marL="789305" marR="422909" indent="-361315">
              <a:lnSpc>
                <a:spcPts val="4280"/>
              </a:lnSpc>
              <a:spcBef>
                <a:spcPts val="3295"/>
              </a:spcBef>
            </a:pP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Man</a:t>
            </a:r>
            <a:r>
              <a:rPr sz="3900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jemen  </a:t>
            </a:r>
            <a:r>
              <a:rPr sz="3900" spc="-10" dirty="0">
                <a:solidFill>
                  <a:srgbClr val="FFFFFF"/>
                </a:solidFill>
                <a:latin typeface="Calibri"/>
                <a:cs typeface="Calibri"/>
              </a:rPr>
              <a:t>bencana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8200" y="4165091"/>
            <a:ext cx="3286125" cy="1972310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418465" rIns="0" bIns="0" rtlCol="0">
            <a:spAutoFit/>
          </a:bodyPr>
          <a:lstStyle/>
          <a:p>
            <a:pPr marL="607060" marR="331470" indent="-269875">
              <a:lnSpc>
                <a:spcPts val="4290"/>
              </a:lnSpc>
              <a:spcBef>
                <a:spcPts val="3295"/>
              </a:spcBef>
            </a:pPr>
            <a:r>
              <a:rPr sz="3900" spc="-7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3900" spc="-7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aman</a:t>
            </a:r>
            <a:r>
              <a:rPr sz="39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3900" spc="-30" dirty="0">
                <a:solidFill>
                  <a:srgbClr val="FFFFFF"/>
                </a:solidFill>
                <a:latin typeface="Calibri"/>
                <a:cs typeface="Calibri"/>
              </a:rPr>
              <a:t>kebakaran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53128" y="4165091"/>
            <a:ext cx="3286125" cy="1972310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4300" dirty="0">
              <a:latin typeface="Times New Roman"/>
              <a:cs typeface="Times New Roman"/>
            </a:endParaRPr>
          </a:p>
          <a:p>
            <a:pPr marL="162560">
              <a:lnSpc>
                <a:spcPct val="100000"/>
              </a:lnSpc>
            </a:pPr>
            <a:r>
              <a:rPr sz="3900" spc="-10" dirty="0">
                <a:solidFill>
                  <a:srgbClr val="FFFFFF"/>
                </a:solidFill>
                <a:latin typeface="Calibri"/>
                <a:cs typeface="Calibri"/>
              </a:rPr>
              <a:t>Alat</a:t>
            </a:r>
            <a:r>
              <a:rPr sz="3900" spc="-25" dirty="0">
                <a:solidFill>
                  <a:srgbClr val="FFFFFF"/>
                </a:solidFill>
                <a:latin typeface="Calibri"/>
                <a:cs typeface="Calibri"/>
              </a:rPr>
              <a:t> kesehatan</a:t>
            </a:r>
            <a:endParaRPr sz="39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8056" y="4165091"/>
            <a:ext cx="3286125" cy="1972310"/>
          </a:xfrm>
          <a:prstGeom prst="rect">
            <a:avLst/>
          </a:prstGeom>
          <a:solidFill>
            <a:srgbClr val="4471C4"/>
          </a:solidFill>
          <a:ln w="12700">
            <a:solidFill>
              <a:srgbClr val="FFFFF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4300">
              <a:latin typeface="Times New Roman"/>
              <a:cs typeface="Times New Roman"/>
            </a:endParaRPr>
          </a:p>
          <a:p>
            <a:pPr marL="165735">
              <a:lnSpc>
                <a:spcPct val="100000"/>
              </a:lnSpc>
            </a:pPr>
            <a:r>
              <a:rPr sz="3900" spc="-20" dirty="0">
                <a:solidFill>
                  <a:srgbClr val="FFFFFF"/>
                </a:solidFill>
                <a:latin typeface="Calibri"/>
                <a:cs typeface="Calibri"/>
              </a:rPr>
              <a:t>Sistem</a:t>
            </a:r>
            <a:r>
              <a:rPr sz="39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utilisasi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FE7C6D-1983-4C82-ABE7-E6402E445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03. K3 DALAM STANDAR AKREDITASI KLINIK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598C3-EFF5-4036-9364-90DCBE7F2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4100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2465705"/>
            <a:chOff x="0" y="0"/>
            <a:chExt cx="12192000" cy="2465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893" y="918971"/>
              <a:ext cx="1271401" cy="15462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980440"/>
            </a:xfrm>
            <a:custGeom>
              <a:avLst/>
              <a:gdLst/>
              <a:ahLst/>
              <a:cxnLst/>
              <a:rect l="l" t="t" r="r" b="b"/>
              <a:pathLst>
                <a:path w="12192000" h="980440">
                  <a:moveTo>
                    <a:pt x="0" y="979932"/>
                  </a:moveTo>
                  <a:lnTo>
                    <a:pt x="12192000" y="979932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79932"/>
                  </a:lnTo>
                  <a:close/>
                </a:path>
              </a:pathLst>
            </a:custGeom>
            <a:solidFill>
              <a:srgbClr val="007D7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109977" y="1250061"/>
            <a:ext cx="88620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Tata</a:t>
            </a:r>
            <a:r>
              <a:rPr kumimoji="0" sz="32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Kelola</a:t>
            </a:r>
            <a:r>
              <a:rPr kumimoji="0" sz="32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Fasilitas</a:t>
            </a:r>
            <a:r>
              <a:rPr kumimoji="0" sz="32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</a:t>
            </a:r>
            <a:r>
              <a:rPr kumimoji="0" sz="32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Keselamatan</a:t>
            </a:r>
            <a:r>
              <a:rPr kumimoji="0" sz="32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(TKK</a:t>
            </a:r>
            <a:r>
              <a:rPr kumimoji="0" sz="32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3)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0712" y="2976118"/>
            <a:ext cx="767588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32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harus </a:t>
            </a:r>
            <a:r>
              <a:rPr kumimoji="0" sz="3200" b="0" i="0" u="none" strike="noStrike" kern="1200" cap="none" spc="-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menyediakan </a:t>
            </a:r>
            <a:r>
              <a:rPr kumimoji="0" sz="3200" b="0" i="0" u="none" strike="noStrike" kern="1200" cap="none" spc="-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fasilitas yang </a:t>
            </a:r>
            <a:r>
              <a:rPr kumimoji="0" sz="3200" b="0" i="0" u="none" strike="noStrike" kern="1200" cap="none" spc="-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ama</a:t>
            </a:r>
            <a:r>
              <a:rPr kumimoji="0" sz="3200" b="0" i="0" u="none" strike="noStrike" kern="1200" cap="none" spc="-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3200" b="0" i="0" u="none" strike="noStrike" kern="1200" cap="none" spc="-2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,</a:t>
            </a:r>
            <a:r>
              <a:rPr kumimoji="0" sz="3200" b="0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ber</a:t>
            </a:r>
            <a:r>
              <a:rPr kumimoji="0" sz="32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</a:t>
            </a:r>
            <a:r>
              <a:rPr kumimoji="0" sz="32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ungsi</a:t>
            </a:r>
            <a:r>
              <a:rPr kumimoji="0" sz="3200" b="0" i="0" u="none" strike="noStrike" kern="1200" cap="none" spc="-2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</a:t>
            </a:r>
            <a:r>
              <a:rPr kumimoji="0" sz="32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3200" b="0" i="0" u="none" strike="noStrike" kern="1200" cap="none" spc="-25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suporti</a:t>
            </a:r>
            <a:r>
              <a:rPr kumimoji="0" sz="32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</a:t>
            </a:r>
            <a:r>
              <a:rPr kumimoji="0" sz="3200" b="0" i="0" u="none" strike="noStrike" kern="1200" cap="none" spc="-25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bag</a:t>
            </a:r>
            <a:r>
              <a:rPr kumimoji="0" sz="3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3200" b="0" i="0" u="none" strike="noStrike" kern="1200" cap="none" spc="-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pasi</a:t>
            </a:r>
            <a:r>
              <a:rPr kumimoji="0" sz="32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</a:t>
            </a:r>
            <a:r>
              <a:rPr kumimoji="0" sz="3200" b="0" i="0" u="none" strike="noStrike" kern="1200" cap="none" spc="-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3200" b="0" i="0" u="none" strike="noStrike" kern="1200" cap="none" spc="-2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,  </a:t>
            </a:r>
            <a:r>
              <a:rPr kumimoji="0" sz="3200" b="0" i="0" u="none" strike="noStrike" kern="1200" cap="none" spc="-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keluarga,</a:t>
            </a:r>
            <a:r>
              <a:rPr kumimoji="0" sz="3200" b="0" i="0" u="none" strike="noStrike" kern="1200" cap="none" spc="-2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staf</a:t>
            </a:r>
            <a:r>
              <a:rPr kumimoji="0" sz="3200" b="0" i="0" u="none" strike="noStrike" kern="1200" cap="none" spc="-2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</a:t>
            </a:r>
            <a:r>
              <a:rPr kumimoji="0" sz="3200" b="0" i="0" u="none" strike="noStrike" kern="1200" cap="none" spc="-25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pengunjung.</a:t>
            </a:r>
            <a:r>
              <a:rPr kumimoji="0" sz="3200" b="0" i="0" u="none" strike="noStrike" kern="1200" cap="none" spc="-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</a:t>
            </a:r>
            <a:r>
              <a:rPr kumimoji="0" sz="3200" b="0" i="0" u="none" strike="noStrike" kern="1200" cap="none" spc="-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juga </a:t>
            </a:r>
            <a:r>
              <a:rPr kumimoji="0" sz="3200" b="0" i="0" u="none" strike="noStrike" kern="1200" cap="none" spc="-1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harus </a:t>
            </a:r>
            <a:r>
              <a:rPr kumimoji="0" sz="3200" b="0" i="0" u="none" strike="noStrike" kern="1200" cap="none" spc="-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menyediakan </a:t>
            </a:r>
            <a:r>
              <a:rPr kumimoji="0" sz="32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peralatan </a:t>
            </a:r>
            <a:r>
              <a:rPr kumimoji="0" sz="32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kesehatan </a:t>
            </a:r>
            <a:r>
              <a:rPr kumimoji="0" sz="32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</a:t>
            </a:r>
            <a:r>
              <a:rPr kumimoji="0" sz="32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3200" b="0" i="0" u="none" strike="noStrike" kern="1200" cap="none" spc="-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uai</a:t>
            </a:r>
            <a:r>
              <a:rPr kumimoji="0" sz="3200" b="0" i="0" u="none" strike="noStrike" kern="1200" cap="none" spc="-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dengan</a:t>
            </a:r>
            <a:r>
              <a:rPr kumimoji="0" sz="3200" b="0" i="0" u="none" strike="noStrike" kern="1200" cap="none" spc="-2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ketentua</a:t>
            </a:r>
            <a:r>
              <a:rPr kumimoji="0" sz="3200" b="0" i="0" u="none" strike="noStrike" kern="1200" cap="none" spc="-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3200" b="0" i="0" u="none" strike="noStrike" kern="1200" cap="none" spc="-25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200" b="0" i="0" u="none" strike="noStrike" kern="1200" cap="none" spc="-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peratu</a:t>
            </a:r>
            <a:r>
              <a:rPr kumimoji="0" sz="32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</a:t>
            </a:r>
            <a:r>
              <a:rPr kumimoji="0" sz="32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an  </a:t>
            </a:r>
            <a:r>
              <a:rPr kumimoji="0" sz="3200" b="0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perundang-undangan.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38650" y="4063"/>
            <a:ext cx="33147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75" dirty="0"/>
              <a:t>STANDAR</a:t>
            </a:r>
            <a:r>
              <a:rPr spc="-30" dirty="0"/>
              <a:t> </a:t>
            </a:r>
            <a:r>
              <a:rPr spc="35" dirty="0"/>
              <a:t>1.3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6011" y="51815"/>
            <a:ext cx="11919585" cy="767080"/>
            <a:chOff x="96011" y="51815"/>
            <a:chExt cx="11919585" cy="7670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011" y="131063"/>
              <a:ext cx="1444752" cy="6751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28019" y="51815"/>
              <a:ext cx="1187196" cy="766571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69680" y="2718816"/>
            <a:ext cx="2805683" cy="383438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5175"/>
          </a:xfrm>
          <a:custGeom>
            <a:avLst/>
            <a:gdLst/>
            <a:ahLst/>
            <a:cxnLst/>
            <a:rect l="l" t="t" r="r" b="b"/>
            <a:pathLst>
              <a:path w="12192000" h="765175">
                <a:moveTo>
                  <a:pt x="0" y="765048"/>
                </a:moveTo>
                <a:lnTo>
                  <a:pt x="12192000" y="765048"/>
                </a:lnTo>
                <a:lnTo>
                  <a:pt x="12192000" y="0"/>
                </a:lnTo>
                <a:lnTo>
                  <a:pt x="0" y="0"/>
                </a:lnTo>
                <a:lnTo>
                  <a:pt x="0" y="765048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65753" y="4063"/>
            <a:ext cx="54616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MAKSUD</a:t>
            </a:r>
            <a:r>
              <a:rPr spc="25" dirty="0"/>
              <a:t> </a:t>
            </a:r>
            <a:r>
              <a:rPr spc="-90" dirty="0"/>
              <a:t>&amp;</a:t>
            </a:r>
            <a:r>
              <a:rPr spc="-5" dirty="0"/>
              <a:t> </a:t>
            </a:r>
            <a:r>
              <a:rPr spc="-50" dirty="0"/>
              <a:t>TUJUAN</a:t>
            </a:r>
            <a:r>
              <a:rPr spc="20" dirty="0"/>
              <a:t> </a:t>
            </a:r>
            <a:r>
              <a:rPr sz="2400" spc="60" dirty="0"/>
              <a:t>(1)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96011" y="39623"/>
            <a:ext cx="11919585" cy="599440"/>
            <a:chOff x="96011" y="39623"/>
            <a:chExt cx="11919585" cy="599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11" y="100584"/>
              <a:ext cx="1263396" cy="528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8019" y="39623"/>
              <a:ext cx="1187196" cy="59893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33850" y="791337"/>
            <a:ext cx="7522209" cy="598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 lvl="0" indent="0" algn="just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Dalam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upaya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meningkatkan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keselamatan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keamanan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fasilitas </a:t>
            </a:r>
            <a:r>
              <a:rPr kumimoji="0" sz="17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maka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nyus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700" b="0" i="0" u="none" strike="noStrike" kern="1200" cap="none" spc="-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manajem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en</a:t>
            </a:r>
            <a:r>
              <a:rPr kumimoji="0" sz="17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</a:t>
            </a:r>
            <a:r>
              <a:rPr kumimoji="0" sz="17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as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</a:t>
            </a:r>
            <a:r>
              <a:rPr kumimoji="0" sz="17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</a:t>
            </a:r>
            <a:r>
              <a:rPr kumimoji="0" sz="17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as</a:t>
            </a:r>
            <a:r>
              <a:rPr kumimoji="0" sz="17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yang</a:t>
            </a:r>
            <a:r>
              <a:rPr kumimoji="0" sz="17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</a:t>
            </a:r>
            <a:r>
              <a:rPr kumimoji="0" sz="17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7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ku</a:t>
            </a:r>
            <a:r>
              <a:rPr kumimoji="0" sz="17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</a:t>
            </a:r>
            <a:r>
              <a:rPr kumimoji="0" sz="1700" b="0" i="0" u="none" strike="noStrike" kern="1200" cap="none" spc="-2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: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69900" marR="0" lvl="0" indent="-45783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470534" algn="l"/>
              </a:tabLst>
              <a:defRPr/>
            </a:pP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</a:t>
            </a:r>
            <a:r>
              <a:rPr kumimoji="0" sz="17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esel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matan</a:t>
            </a:r>
            <a:r>
              <a:rPr kumimoji="0" sz="1700" b="0" i="0" u="none" strike="noStrike" kern="1200" cap="none" spc="-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an</a:t>
            </a:r>
            <a:r>
              <a:rPr kumimoji="0" sz="17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eamanan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508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Keselamatan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adalah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kondisi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fasilitas,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sarana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prasarana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tidak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menimbulkan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bahaya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atau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resiko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bagi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pasien, 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staf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pengunjung.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Keamanan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adalah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perlindungan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terhadap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kehilangan,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ancaman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serta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gangguan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kenyamanan 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bagi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pasien, 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staf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pengunjung.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Keselamatan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keamanan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yang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baik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didukung dengan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menjaga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kualitas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lingkungan </a:t>
            </a:r>
            <a:r>
              <a:rPr kumimoji="0" sz="1700" b="0" i="0" u="none" strike="noStrike" kern="1200" cap="none" spc="-5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seperti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pencahayaan,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kelembaban,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suhu,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kebisingan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sesuai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dengan </a:t>
            </a:r>
            <a:r>
              <a:rPr kumimoji="0" sz="1700" b="0" i="0" u="none" strike="noStrike" kern="1200" cap="none" spc="-5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standar.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0" lvl="0" indent="-3619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>
                <a:tab pos="458470" algn="l"/>
              </a:tabLst>
              <a:defRPr/>
            </a:pP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Baha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7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ber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ahaya</a:t>
            </a:r>
            <a:r>
              <a:rPr kumimoji="0" sz="17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beracu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7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(</a:t>
            </a:r>
            <a:r>
              <a:rPr kumimoji="0" sz="17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B3</a:t>
            </a:r>
            <a:r>
              <a:rPr kumimoji="0" sz="17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)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erta</a:t>
            </a:r>
            <a:r>
              <a:rPr kumimoji="0" sz="17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</a:t>
            </a:r>
            <a:r>
              <a:rPr kumimoji="0" sz="1700" b="0" i="0" u="none" strike="noStrike" kern="1200" cap="none" spc="-2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</a:t>
            </a:r>
            <a:r>
              <a:rPr kumimoji="0" sz="17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508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menggunakan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bahan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yang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dikategorikan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sebagai</a:t>
            </a:r>
            <a:r>
              <a:rPr kumimoji="0" sz="17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B3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dan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menghasilkan limbah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B3 </a:t>
            </a:r>
            <a:r>
              <a:rPr kumimoji="0" sz="17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termasuk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limbah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medis.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harus </a:t>
            </a:r>
            <a:r>
              <a:rPr kumimoji="0" sz="17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memiliki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prosedur dan </a:t>
            </a:r>
            <a:r>
              <a:rPr kumimoji="0" sz="1700" b="0" i="0" u="sng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sarana </a:t>
            </a:r>
            <a:r>
              <a:rPr kumimoji="0" sz="17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dalam </a:t>
            </a:r>
            <a:r>
              <a:rPr kumimoji="0" sz="17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penggunaan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B3 </a:t>
            </a:r>
            <a:r>
              <a:rPr kumimoji="0" sz="17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pengelolaan </a:t>
            </a:r>
            <a:r>
              <a:rPr kumimoji="0" sz="17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limbah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B3 </a:t>
            </a:r>
            <a:r>
              <a:rPr kumimoji="0" sz="1700" b="0" i="0" u="none" strike="noStrike" kern="1200" cap="none" spc="-5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juga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prosedur </a:t>
            </a:r>
            <a:r>
              <a:rPr kumimoji="0" sz="17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pencegahan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sng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pengurangan </a:t>
            </a:r>
            <a:r>
              <a:rPr kumimoji="0" sz="17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timbulan </a:t>
            </a:r>
            <a:r>
              <a:rPr kumimoji="0" sz="17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limbah </a:t>
            </a:r>
            <a:r>
              <a:rPr kumimoji="0" sz="17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B3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, serta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memiliki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kemampuan </a:t>
            </a:r>
            <a:r>
              <a:rPr kumimoji="0" sz="17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atau </a:t>
            </a:r>
            <a:r>
              <a:rPr kumimoji="0" sz="17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bekerja </a:t>
            </a:r>
            <a:r>
              <a:rPr kumimoji="0" sz="17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sama dalam </a:t>
            </a:r>
            <a:r>
              <a:rPr kumimoji="0" sz="17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melakukan </a:t>
            </a:r>
            <a:r>
              <a:rPr kumimoji="0" sz="17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pengelolaan 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limbah</a:t>
            </a:r>
            <a:r>
              <a:rPr kumimoji="0" sz="1700" b="0" i="0" u="sng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B3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.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73075" marR="0" lvl="0" indent="-461009" algn="just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AutoNum type="arabicParenR" startAt="3"/>
              <a:tabLst>
                <a:tab pos="473709" algn="l"/>
              </a:tabLst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enan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ulan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an</a:t>
            </a:r>
            <a:r>
              <a:rPr kumimoji="0" sz="17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Ben</a:t>
            </a:r>
            <a:r>
              <a:rPr kumimoji="0" sz="17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571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wajib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memberikan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upaya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perlindungan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keselamatan</a:t>
            </a:r>
            <a:r>
              <a:rPr kumimoji="0" sz="1700" b="0" i="0" u="none" strike="noStrike" kern="1200" cap="none" spc="3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keamanan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kepada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pasien,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keluarga,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pengunjung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staf.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Untuk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itu, 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perlu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menetapkan</a:t>
            </a:r>
            <a:r>
              <a:rPr kumimoji="0" sz="17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kebijakan</a:t>
            </a:r>
            <a:r>
              <a:rPr kumimoji="0" sz="17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</a:t>
            </a:r>
            <a:r>
              <a:rPr kumimoji="0" sz="17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prosedur</a:t>
            </a:r>
            <a:r>
              <a:rPr kumimoji="0" sz="17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respon</a:t>
            </a:r>
            <a:r>
              <a:rPr kumimoji="0" sz="1700" b="0" i="0" u="sng" strike="noStrike" kern="1200" cap="none" spc="4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emergensi </a:t>
            </a:r>
            <a:r>
              <a:rPr kumimoji="0" sz="17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dalam </a:t>
            </a:r>
            <a:r>
              <a:rPr kumimoji="0" sz="17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menghadapi </a:t>
            </a:r>
            <a:r>
              <a:rPr kumimoji="0" sz="17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kondisi bencana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(alam </a:t>
            </a:r>
            <a:r>
              <a:rPr kumimoji="0" sz="17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maupun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bencana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non </a:t>
            </a:r>
            <a:r>
              <a:rPr kumimoji="0" sz="17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alam) 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mencakup</a:t>
            </a:r>
            <a:r>
              <a:rPr kumimoji="0" sz="17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identifikasi</a:t>
            </a:r>
            <a:r>
              <a:rPr kumimoji="0" sz="17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risiko,</a:t>
            </a:r>
            <a:r>
              <a:rPr kumimoji="0" sz="17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koordinasi</a:t>
            </a:r>
            <a:r>
              <a:rPr kumimoji="0" sz="1700" b="0" i="0" u="none" strike="noStrike" kern="1200" cap="none" spc="-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respon</a:t>
            </a:r>
            <a:r>
              <a:rPr kumimoji="0" sz="17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</a:t>
            </a:r>
            <a:r>
              <a:rPr kumimoji="0" sz="17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7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evakuasi.</a:t>
            </a: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408" y="1191767"/>
            <a:ext cx="3669791" cy="503986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5175"/>
          </a:xfrm>
          <a:custGeom>
            <a:avLst/>
            <a:gdLst/>
            <a:ahLst/>
            <a:cxnLst/>
            <a:rect l="l" t="t" r="r" b="b"/>
            <a:pathLst>
              <a:path w="12192000" h="765175">
                <a:moveTo>
                  <a:pt x="0" y="765048"/>
                </a:moveTo>
                <a:lnTo>
                  <a:pt x="12192000" y="765048"/>
                </a:lnTo>
                <a:lnTo>
                  <a:pt x="12192000" y="0"/>
                </a:lnTo>
                <a:lnTo>
                  <a:pt x="0" y="0"/>
                </a:lnTo>
                <a:lnTo>
                  <a:pt x="0" y="765048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7758" y="4063"/>
            <a:ext cx="53962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MAKSUD</a:t>
            </a:r>
            <a:r>
              <a:rPr spc="25" dirty="0"/>
              <a:t> </a:t>
            </a:r>
            <a:r>
              <a:rPr spc="-90" dirty="0"/>
              <a:t>&amp;</a:t>
            </a:r>
            <a:r>
              <a:rPr spc="-5" dirty="0"/>
              <a:t> </a:t>
            </a:r>
            <a:r>
              <a:rPr spc="-50" dirty="0"/>
              <a:t>TUJUAN</a:t>
            </a:r>
            <a:r>
              <a:rPr spc="15" dirty="0"/>
              <a:t> </a:t>
            </a:r>
            <a:r>
              <a:rPr sz="2000" spc="55" dirty="0"/>
              <a:t>(2)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6011" y="39623"/>
            <a:ext cx="11919585" cy="599440"/>
            <a:chOff x="96011" y="39623"/>
            <a:chExt cx="11919585" cy="599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11" y="100584"/>
              <a:ext cx="1263396" cy="528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8019" y="39623"/>
              <a:ext cx="1187196" cy="59893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33850" y="791336"/>
            <a:ext cx="752030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834" marR="0" lvl="0" indent="-44577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arenR" startAt="4"/>
              <a:tabLst>
                <a:tab pos="458470" algn="l"/>
              </a:tabLst>
              <a:defRPr/>
            </a:pP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Si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tem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proteks</a:t>
            </a:r>
            <a:r>
              <a:rPr kumimoji="0" sz="18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kebakaran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Perlindungan</a:t>
            </a:r>
            <a:r>
              <a:rPr kumimoji="0" sz="18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terhadap</a:t>
            </a:r>
            <a:r>
              <a:rPr kumimoji="0" sz="1800" b="0" i="0" u="sng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fasilitas</a:t>
            </a:r>
            <a:r>
              <a:rPr kumimoji="0" sz="18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</a:t>
            </a:r>
            <a:r>
              <a:rPr kumimoji="0" sz="18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penghuni</a:t>
            </a:r>
            <a:r>
              <a:rPr kumimoji="0" sz="18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dari</a:t>
            </a:r>
            <a:r>
              <a:rPr kumimoji="0" sz="18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bahaya</a:t>
            </a:r>
            <a:r>
              <a:rPr kumimoji="0" sz="18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kebakaran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merup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w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j</a:t>
            </a:r>
            <a:r>
              <a:rPr kumimoji="0" sz="18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aru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</a:t>
            </a:r>
            <a:r>
              <a:rPr kumimoji="0" sz="18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kukan</a:t>
            </a:r>
            <a:r>
              <a:rPr kumimoji="0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ole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</a:t>
            </a:r>
            <a:r>
              <a:rPr kumimoji="0" sz="18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0" lvl="0" indent="-44577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5"/>
              <a:tabLst>
                <a:tab pos="458470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eral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</a:t>
            </a:r>
            <a:r>
              <a:rPr kumimoji="0" sz="18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medis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508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Dalam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memberikan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pelayanan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yang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aman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berkualitas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1800" b="0" i="0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menyediakan</a:t>
            </a:r>
            <a:r>
              <a:rPr kumimoji="0" sz="18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peralatan kesehatan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sesuai 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dengan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kebutuhan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dilakukan </a:t>
            </a:r>
            <a:r>
              <a:rPr kumimoji="0" sz="1800" b="0" i="0" u="sng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pemeliharaan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secara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berkala, </a:t>
            </a:r>
            <a:r>
              <a:rPr kumimoji="0" sz="1800" b="0" i="0" u="sng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kalibrasi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uji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kesesuaian 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ole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lemba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ng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berwena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457834" marR="5080" lvl="0" indent="-445770" algn="just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AutoNum type="arabicParenR" startAt="6"/>
              <a:tabLst>
                <a:tab pos="458470" algn="l"/>
              </a:tabLst>
              <a:defRPr/>
            </a:pP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Sistem 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utilitas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meliputi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listrik, air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gas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medis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serta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sarana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sanitasi </a:t>
            </a:r>
            <a:r>
              <a:rPr kumimoji="0" sz="1800" b="0" i="0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1800" b="0" i="0" u="sng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menjamin </a:t>
            </a:r>
            <a:r>
              <a:rPr kumimoji="0" sz="1800" b="0" i="0" u="sng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keberlangsungan 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sistem </a:t>
            </a:r>
            <a:r>
              <a:rPr kumimoji="0" sz="18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utilitas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yang </a:t>
            </a:r>
            <a:r>
              <a:rPr kumimoji="0" sz="1800" b="0" i="0" u="sng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vital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seperti 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listrik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yang </a:t>
            </a:r>
            <a:r>
              <a:rPr kumimoji="0" sz="1800" b="0" i="0" u="sng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memadai, air </a:t>
            </a:r>
            <a:r>
              <a:rPr kumimoji="0" sz="18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dengan </a:t>
            </a:r>
            <a:r>
              <a:rPr kumimoji="0" sz="1800" b="0" i="0" u="sng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kuantitas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yang </a:t>
            </a:r>
            <a:r>
              <a:rPr kumimoji="0" sz="18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cukup </a:t>
            </a:r>
            <a:r>
              <a:rPr kumimoji="0" sz="18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 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kualitas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sesuai</a:t>
            </a:r>
            <a:r>
              <a:rPr kumimoji="0" sz="1800" b="0" i="0" u="sng" strike="noStrike" kern="1200" cap="none" spc="3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standar,</a:t>
            </a:r>
            <a:r>
              <a:rPr kumimoji="0" sz="1800" b="0" i="0" u="sng" strike="noStrike" kern="1200" cap="none" spc="3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</a:t>
            </a:r>
            <a:r>
              <a:rPr kumimoji="0" sz="1800" b="0" i="0" u="sng" strike="noStrike" kern="1200" cap="none" spc="3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gas</a:t>
            </a:r>
            <a:r>
              <a:rPr kumimoji="0" sz="1800" b="0" i="0" u="sng" strike="noStrike" kern="1200" cap="none" spc="3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medis</a:t>
            </a:r>
            <a:r>
              <a:rPr kumimoji="0" sz="1800" b="0" i="0" u="none" strike="noStrike" kern="1200" cap="none" spc="3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selama</a:t>
            </a:r>
            <a:r>
              <a:rPr kumimoji="0" sz="1800" b="0" i="0" u="none" strike="noStrike" kern="1200" cap="none" spc="3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24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jam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sehari</a:t>
            </a:r>
            <a:r>
              <a:rPr kumimoji="0" sz="1800" b="0" i="0" u="none" strike="noStrike" kern="1200" cap="none" spc="3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</a:t>
            </a:r>
            <a:r>
              <a:rPr kumimoji="0" sz="1800" b="0" i="0" u="none" strike="noStrike" kern="1200" cap="none" spc="3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7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hari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5958" y="4084066"/>
            <a:ext cx="57829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la</a:t>
            </a:r>
            <a:r>
              <a:rPr kumimoji="0" sz="18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min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au</a:t>
            </a:r>
            <a:r>
              <a:rPr kumimoji="0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lam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ja</a:t>
            </a:r>
            <a:r>
              <a:rPr kumimoji="0" sz="1800" b="0" i="0" u="none" strike="noStrike" kern="1200" cap="none" spc="-2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oper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1800" b="0" i="0" u="none" strike="noStrike" kern="1200" cap="none" spc="-2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7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)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	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Samp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domes</a:t>
            </a:r>
            <a:r>
              <a:rPr kumimoji="0" sz="18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ti</a:t>
            </a:r>
            <a:r>
              <a:rPr kumimoji="0" sz="18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</a:t>
            </a:r>
            <a:r>
              <a:rPr kumimoji="0" sz="18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limb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54150" algn="l"/>
                <a:tab pos="2856865" algn="l"/>
                <a:tab pos="3452495" algn="l"/>
                <a:tab pos="4717415" algn="l"/>
              </a:tabLst>
              <a:defRPr/>
            </a:pP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Kegiatan	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operasional	dan	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pelayanan	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kesehatan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97210" y="4632705"/>
            <a:ext cx="1456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menghasilkan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9111" y="4907026"/>
            <a:ext cx="7074534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sampah domestik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dan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air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limbah yang harus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dikelola.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harus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memiliki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prosedur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dan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sarana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dalam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melakukan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pengelolaan </a:t>
            </a:r>
            <a:r>
              <a:rPr kumimoji="0" sz="18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sampah</a:t>
            </a:r>
            <a:r>
              <a:rPr kumimoji="0" sz="1800" b="0" i="0" u="sng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domestik</a:t>
            </a:r>
            <a:r>
              <a:rPr kumimoji="0" sz="1800" b="0" i="0" u="sng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dan</a:t>
            </a:r>
            <a:r>
              <a:rPr kumimoji="0" sz="1800" b="0" i="0" u="sng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 </a:t>
            </a:r>
            <a:r>
              <a:rPr kumimoji="0" sz="1800" b="0" i="0" u="sng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Verdana"/>
                <a:ea typeface="+mn-ea"/>
                <a:cs typeface="Verdana"/>
              </a:rPr>
              <a:t>limbah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.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Klinik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menyediakan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Tempat 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en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im</a:t>
            </a:r>
            <a:r>
              <a:rPr kumimoji="0" sz="1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Sementa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(TP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S)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mpah</a:t>
            </a:r>
            <a:r>
              <a:rPr kumimoji="0" sz="18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</a:t>
            </a:r>
            <a:r>
              <a:rPr kumimoji="0" sz="18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</a:t>
            </a:r>
            <a:r>
              <a:rPr kumimoji="0" sz="18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mest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</a:t>
            </a:r>
            <a:r>
              <a:rPr kumimoji="0" sz="18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ebel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</a:t>
            </a:r>
            <a:r>
              <a:rPr kumimoji="0" sz="1800" b="0" i="0" u="none" strike="noStrike" kern="1200" cap="none" spc="-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</a:t>
            </a:r>
            <a:r>
              <a:rPr kumimoji="0" sz="18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mpah  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dimanfaatkan/didaur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ulang</a:t>
            </a:r>
            <a:r>
              <a:rPr kumimoji="0" sz="1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atau</a:t>
            </a:r>
            <a:r>
              <a:rPr kumimoji="0" sz="18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dibuang</a:t>
            </a:r>
            <a:r>
              <a:rPr kumimoji="0" sz="18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ke</a:t>
            </a:r>
            <a:r>
              <a:rPr kumimoji="0" sz="18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Tempat</a:t>
            </a:r>
            <a:r>
              <a:rPr kumimoji="0" sz="18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Pemrosesan </a:t>
            </a:r>
            <a:r>
              <a:rPr kumimoji="0" sz="1800" b="0" i="0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800" b="0" i="0" u="none" strike="noStrike" kern="1200" cap="none" spc="-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</a:t>
            </a:r>
            <a:r>
              <a:rPr kumimoji="0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</a:t>
            </a:r>
            <a:r>
              <a:rPr kumimoji="0" sz="18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</a:t>
            </a:r>
            <a:r>
              <a:rPr kumimoji="0" sz="1800" b="0" i="0" u="none" strike="noStrike" kern="1200" cap="none" spc="-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</a:t>
            </a:r>
            <a:r>
              <a:rPr kumimoji="0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(T</a:t>
            </a:r>
            <a:r>
              <a:rPr kumimoji="0" sz="1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</a:t>
            </a:r>
            <a:r>
              <a:rPr kumimoji="0" sz="1800" b="0" i="0" u="none" strike="noStrike" kern="1200" cap="none" spc="-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</a:t>
            </a:r>
            <a:r>
              <a:rPr kumimoji="0" sz="18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)</a:t>
            </a:r>
            <a:r>
              <a:rPr kumimoji="0" sz="18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408" y="1191767"/>
            <a:ext cx="3669791" cy="503986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5175"/>
          </a:xfrm>
          <a:custGeom>
            <a:avLst/>
            <a:gdLst/>
            <a:ahLst/>
            <a:cxnLst/>
            <a:rect l="l" t="t" r="r" b="b"/>
            <a:pathLst>
              <a:path w="12192000" h="765175">
                <a:moveTo>
                  <a:pt x="0" y="765048"/>
                </a:moveTo>
                <a:lnTo>
                  <a:pt x="12192000" y="765048"/>
                </a:lnTo>
                <a:lnTo>
                  <a:pt x="12192000" y="0"/>
                </a:lnTo>
                <a:lnTo>
                  <a:pt x="0" y="0"/>
                </a:lnTo>
                <a:lnTo>
                  <a:pt x="0" y="765048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3561" y="4063"/>
            <a:ext cx="5485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ELEMEN</a:t>
            </a:r>
            <a:r>
              <a:rPr spc="15" dirty="0"/>
              <a:t> </a:t>
            </a:r>
            <a:r>
              <a:rPr spc="-15" dirty="0"/>
              <a:t>PENILAIAN</a:t>
            </a:r>
            <a:r>
              <a:rPr spc="40" dirty="0"/>
              <a:t> </a:t>
            </a:r>
            <a:r>
              <a:rPr sz="2000" spc="55" dirty="0"/>
              <a:t>(1)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6011" y="39623"/>
            <a:ext cx="11919585" cy="599440"/>
            <a:chOff x="96011" y="39623"/>
            <a:chExt cx="11919585" cy="599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11" y="100584"/>
              <a:ext cx="1263396" cy="528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8019" y="39623"/>
              <a:ext cx="1187196" cy="598931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9382" y="877697"/>
          <a:ext cx="11407140" cy="5469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3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2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ELEMEN 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PENILAIAN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8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KELENGKAPAN</a:t>
                      </a:r>
                      <a:r>
                        <a:rPr sz="28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BUKTI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04" dirty="0">
                          <a:latin typeface="Verdana"/>
                          <a:cs typeface="Verdana"/>
                        </a:rPr>
                        <a:t>1)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82955">
                        <a:lnSpc>
                          <a:spcPct val="100000"/>
                        </a:lnSpc>
                        <a:spcBef>
                          <a:spcPts val="295"/>
                        </a:spcBef>
                        <a:tabLst>
                          <a:tab pos="2522220" algn="l"/>
                        </a:tabLst>
                      </a:pPr>
                      <a:r>
                        <a:rPr sz="2000" spc="-24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sedi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bu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zinan</a:t>
                      </a:r>
                      <a:r>
                        <a:rPr sz="20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sesuai  k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tentuan</a:t>
                      </a:r>
                      <a:r>
                        <a:rPr sz="20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ratu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an	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run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ang  undangan</a:t>
                      </a:r>
                      <a:r>
                        <a:rPr sz="20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ng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rlaku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.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003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5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20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2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40" dirty="0">
                          <a:latin typeface="Verdana"/>
                          <a:cs typeface="Verdana"/>
                        </a:rPr>
                        <a:t>bukti</a:t>
                      </a:r>
                      <a:r>
                        <a:rPr sz="20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14" dirty="0">
                          <a:latin typeface="Verdana"/>
                          <a:cs typeface="Verdana"/>
                        </a:rPr>
                        <a:t>perizinan</a:t>
                      </a:r>
                      <a:r>
                        <a:rPr sz="20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95" dirty="0">
                          <a:latin typeface="Verdana"/>
                          <a:cs typeface="Verdana"/>
                        </a:rPr>
                        <a:t>sesuai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45" dirty="0">
                          <a:latin typeface="Verdana"/>
                          <a:cs typeface="Verdana"/>
                        </a:rPr>
                        <a:t>ketentuan </a:t>
                      </a:r>
                      <a:r>
                        <a:rPr sz="2000" spc="-6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run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ang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undangan</a:t>
                      </a:r>
                      <a:r>
                        <a:rPr sz="20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ng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rlaku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.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1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04" dirty="0">
                          <a:latin typeface="Verdana"/>
                          <a:cs typeface="Verdana"/>
                        </a:rPr>
                        <a:t>2)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270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gr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am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mana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j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isi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o 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fasi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ita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sebagaiman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diu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aikan</a:t>
                      </a:r>
                      <a:r>
                        <a:rPr sz="20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dal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  maksud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tujuan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angka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1)</a:t>
                      </a:r>
                      <a:r>
                        <a:rPr sz="20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sampai  d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ngan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angka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7).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5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20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2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30" dirty="0">
                          <a:latin typeface="Verdana"/>
                          <a:cs typeface="Verdana"/>
                        </a:rPr>
                        <a:t>program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manajemen </a:t>
                      </a:r>
                      <a:r>
                        <a:rPr sz="2000" spc="-120" dirty="0">
                          <a:latin typeface="Verdana"/>
                          <a:cs typeface="Verdana"/>
                        </a:rPr>
                        <a:t>fasilitas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ng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liput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i: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spc="-3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es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amatan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aman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spc="-105" dirty="0">
                          <a:latin typeface="Verdana"/>
                          <a:cs typeface="Verdana"/>
                        </a:rPr>
                        <a:t>Bahan</a:t>
                      </a:r>
                      <a:r>
                        <a:rPr sz="20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20" dirty="0">
                          <a:latin typeface="Verdana"/>
                          <a:cs typeface="Verdana"/>
                        </a:rPr>
                        <a:t>Berbahaya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5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5" dirty="0">
                          <a:latin typeface="Verdana"/>
                          <a:cs typeface="Verdana"/>
                        </a:rPr>
                        <a:t>Beracun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75" dirty="0">
                          <a:latin typeface="Verdana"/>
                          <a:cs typeface="Verdana"/>
                        </a:rPr>
                        <a:t>(B3)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40" dirty="0">
                          <a:latin typeface="Verdana"/>
                          <a:cs typeface="Verdana"/>
                        </a:rPr>
                        <a:t>serta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25" dirty="0">
                          <a:latin typeface="Verdana"/>
                          <a:cs typeface="Verdana"/>
                        </a:rPr>
                        <a:t>limbah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2000" spc="-110" dirty="0">
                          <a:latin typeface="Verdana"/>
                          <a:cs typeface="Verdana"/>
                        </a:rPr>
                        <a:t>B3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spc="-5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enang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ulangan</a:t>
                      </a:r>
                      <a:r>
                        <a:rPr sz="20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nc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na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Sistem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ote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20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bakaran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spc="-5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alat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dis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Sist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utilitas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liput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listri</a:t>
                      </a:r>
                      <a:r>
                        <a:rPr sz="2000" spc="-1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ga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dis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Verdana"/>
                          <a:cs typeface="Verdana"/>
                        </a:rPr>
                        <a:t>se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ta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saran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sanit</a:t>
                      </a:r>
                      <a:r>
                        <a:rPr sz="20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si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 startAt="7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Sampah</a:t>
                      </a:r>
                      <a:r>
                        <a:rPr sz="20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estik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" dirty="0">
                          <a:latin typeface="Verdana"/>
                          <a:cs typeface="Verdana"/>
                        </a:rPr>
                        <a:t>limbah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5175"/>
          </a:xfrm>
          <a:custGeom>
            <a:avLst/>
            <a:gdLst/>
            <a:ahLst/>
            <a:cxnLst/>
            <a:rect l="l" t="t" r="r" b="b"/>
            <a:pathLst>
              <a:path w="12192000" h="765175">
                <a:moveTo>
                  <a:pt x="0" y="765048"/>
                </a:moveTo>
                <a:lnTo>
                  <a:pt x="12192000" y="765048"/>
                </a:lnTo>
                <a:lnTo>
                  <a:pt x="12192000" y="0"/>
                </a:lnTo>
                <a:lnTo>
                  <a:pt x="0" y="0"/>
                </a:lnTo>
                <a:lnTo>
                  <a:pt x="0" y="765048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3561" y="4063"/>
            <a:ext cx="5485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ELEMEN</a:t>
            </a:r>
            <a:r>
              <a:rPr spc="15" dirty="0"/>
              <a:t> </a:t>
            </a:r>
            <a:r>
              <a:rPr spc="-15" dirty="0"/>
              <a:t>PENILAIAN</a:t>
            </a:r>
            <a:r>
              <a:rPr spc="40" dirty="0"/>
              <a:t> </a:t>
            </a:r>
            <a:r>
              <a:rPr sz="2000" spc="55" dirty="0"/>
              <a:t>(2)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6011" y="39623"/>
            <a:ext cx="11919585" cy="599440"/>
            <a:chOff x="96011" y="39623"/>
            <a:chExt cx="11919585" cy="599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11" y="100584"/>
              <a:ext cx="1263396" cy="528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8019" y="39623"/>
              <a:ext cx="1187196" cy="598931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9382" y="877697"/>
          <a:ext cx="11407140" cy="57911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3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2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marL="10331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ELEMEN</a:t>
                      </a:r>
                      <a:r>
                        <a:rPr sz="2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PENILAIAN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KELENGKAPAN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BUKTI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170" dirty="0">
                          <a:latin typeface="Verdana"/>
                          <a:cs typeface="Verdana"/>
                        </a:rPr>
                        <a:t>3)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110" dirty="0">
                          <a:latin typeface="Verdana"/>
                          <a:cs typeface="Verdana"/>
                        </a:rPr>
                        <a:t>Tersedia 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daftar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inventaris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 bukti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Verdana"/>
                          <a:cs typeface="Verdana"/>
                        </a:rPr>
                        <a:t>pemel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hara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sar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na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ang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tersed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kl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ik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.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434975" indent="-34417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2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daftar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inventaris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sarana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yang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tersedia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di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00" dirty="0">
                          <a:latin typeface="Verdana"/>
                          <a:cs typeface="Verdana"/>
                        </a:rPr>
                        <a:t>klinik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 startAt="2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2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20" dirty="0">
                          <a:latin typeface="Verdana"/>
                          <a:cs typeface="Verdana"/>
                        </a:rPr>
                        <a:t>SPO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pemeliharaan</a:t>
                      </a:r>
                      <a:r>
                        <a:rPr sz="16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sarana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yang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tersedia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klinik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434975" marR="132080" indent="-343535">
                        <a:lnSpc>
                          <a:spcPct val="100000"/>
                        </a:lnSpc>
                        <a:buAutoNum type="arabicPeriod" startAt="2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2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bukti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pemeliharaan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sarana</a:t>
                      </a:r>
                      <a:r>
                        <a:rPr sz="16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yang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tersedia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di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klinik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 startAt="2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Melakukan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observasi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terhadap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bukti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pemeliharaan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sarana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434975" marR="492759" indent="-343535">
                        <a:lnSpc>
                          <a:spcPct val="100000"/>
                        </a:lnSpc>
                        <a:buAutoNum type="arabicPeriod" startAt="2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1600" spc="-100" dirty="0">
                          <a:latin typeface="Verdana"/>
                          <a:cs typeface="Verdana"/>
                        </a:rPr>
                        <a:t>Melakukan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wawancara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30" dirty="0">
                          <a:latin typeface="Verdana"/>
                          <a:cs typeface="Verdana"/>
                        </a:rPr>
                        <a:t>terkait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proses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pemeliharaan</a:t>
                      </a:r>
                      <a:r>
                        <a:rPr sz="16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sarana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ang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tersed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70" dirty="0">
                          <a:latin typeface="Verdana"/>
                          <a:cs typeface="Verdana"/>
                        </a:rPr>
                        <a:t>4)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22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10" dirty="0">
                          <a:latin typeface="Verdana"/>
                          <a:cs typeface="Verdana"/>
                        </a:rPr>
                        <a:t>Tersedia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bukti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pelaksanaan</a:t>
                      </a:r>
                      <a:r>
                        <a:rPr sz="16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pengamanan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pe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gawas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akses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lua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masuk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fas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ankes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49275" indent="-458470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600" spc="-19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erdapat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SPO</a:t>
                      </a:r>
                      <a:r>
                        <a:rPr sz="16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pelaksanaa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pe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ga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anan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kl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k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600" spc="-12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 bukti</a:t>
                      </a:r>
                      <a:r>
                        <a:rPr sz="16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pelaksanaan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pengamanan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Verdana"/>
                          <a:cs typeface="Verdana"/>
                        </a:rPr>
                        <a:t>pengaw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sa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akses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kelua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su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kl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in</a:t>
                      </a:r>
                      <a:r>
                        <a:rPr sz="16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k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549275" marR="218440" indent="-457834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600" spc="-100" dirty="0">
                          <a:latin typeface="Verdana"/>
                          <a:cs typeface="Verdana"/>
                        </a:rPr>
                        <a:t>Melakukan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observasi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wawancara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terhadap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pelaksanaan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pengamanan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pengawasan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akses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keluar masuk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klinik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21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70" dirty="0">
                          <a:latin typeface="Verdana"/>
                          <a:cs typeface="Verdana"/>
                        </a:rPr>
                        <a:t>5)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676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10" dirty="0">
                          <a:latin typeface="Verdana"/>
                          <a:cs typeface="Verdana"/>
                        </a:rPr>
                        <a:t>Tersedia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bukti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pengelolaan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bahan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berbahaya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 beracun </a:t>
                      </a:r>
                      <a:r>
                        <a:rPr sz="1600" spc="-145" dirty="0">
                          <a:latin typeface="Verdana"/>
                          <a:cs typeface="Verdana"/>
                        </a:rPr>
                        <a:t>(B3)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serta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limbah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B3 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sesuai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per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uran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perundang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un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ngan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549275" marR="354965" indent="-457834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600" spc="-125" dirty="0">
                          <a:latin typeface="Verdana"/>
                          <a:cs typeface="Verdana"/>
                        </a:rPr>
                        <a:t>Terdapat </a:t>
                      </a:r>
                      <a:r>
                        <a:rPr sz="1600" spc="-20" dirty="0">
                          <a:latin typeface="Verdana"/>
                          <a:cs typeface="Verdana"/>
                        </a:rPr>
                        <a:t>SPO 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pengelolaan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Bahan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Berbahaya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 Beracun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(B3)</a:t>
                      </a:r>
                      <a:r>
                        <a:rPr sz="16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sert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imbah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B3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549275" marR="228600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600" spc="-125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 bukti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pengelolaan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Bahan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Berbahaya</a:t>
                      </a:r>
                      <a:r>
                        <a:rPr sz="16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 </a:t>
                      </a:r>
                      <a:r>
                        <a:rPr sz="1600" spc="-5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Beracun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45" dirty="0">
                          <a:latin typeface="Verdana"/>
                          <a:cs typeface="Verdana"/>
                        </a:rPr>
                        <a:t>(B3)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14" dirty="0">
                          <a:latin typeface="Verdana"/>
                          <a:cs typeface="Verdana"/>
                        </a:rPr>
                        <a:t>serta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limbah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B3</a:t>
                      </a:r>
                      <a:r>
                        <a:rPr sz="16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sesuai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20" dirty="0">
                          <a:latin typeface="Verdana"/>
                          <a:cs typeface="Verdana"/>
                        </a:rPr>
                        <a:t>peraturan</a:t>
                      </a:r>
                      <a:r>
                        <a:rPr sz="16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perundang-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undangan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549275" marR="732155" indent="-457834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549910" algn="l"/>
                        </a:tabLst>
                      </a:pPr>
                      <a:r>
                        <a:rPr sz="1600" spc="-100" dirty="0">
                          <a:latin typeface="Verdana"/>
                          <a:cs typeface="Verdana"/>
                        </a:rPr>
                        <a:t>Melakukan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observasi dan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wawancara terhadap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proses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pengelolaan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Bahan 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Berbahaya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dan Beracun </a:t>
                      </a:r>
                      <a:r>
                        <a:rPr sz="1600" spc="-145" dirty="0">
                          <a:latin typeface="Verdana"/>
                          <a:cs typeface="Verdana"/>
                        </a:rPr>
                        <a:t>(B3) </a:t>
                      </a:r>
                      <a:r>
                        <a:rPr sz="1600" spc="-120" dirty="0">
                          <a:latin typeface="Verdana"/>
                          <a:cs typeface="Verdana"/>
                        </a:rPr>
                        <a:t>serta </a:t>
                      </a:r>
                      <a:r>
                        <a:rPr sz="1600" spc="-5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limba</a:t>
                      </a:r>
                      <a:r>
                        <a:rPr sz="16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B3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5175"/>
          </a:xfrm>
          <a:custGeom>
            <a:avLst/>
            <a:gdLst/>
            <a:ahLst/>
            <a:cxnLst/>
            <a:rect l="l" t="t" r="r" b="b"/>
            <a:pathLst>
              <a:path w="12192000" h="765175">
                <a:moveTo>
                  <a:pt x="0" y="765048"/>
                </a:moveTo>
                <a:lnTo>
                  <a:pt x="12192000" y="765048"/>
                </a:lnTo>
                <a:lnTo>
                  <a:pt x="12192000" y="0"/>
                </a:lnTo>
                <a:lnTo>
                  <a:pt x="0" y="0"/>
                </a:lnTo>
                <a:lnTo>
                  <a:pt x="0" y="765048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3561" y="4063"/>
            <a:ext cx="5485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ELEMEN</a:t>
            </a:r>
            <a:r>
              <a:rPr spc="15" dirty="0"/>
              <a:t> </a:t>
            </a:r>
            <a:r>
              <a:rPr spc="-15" dirty="0"/>
              <a:t>PENILAIAN</a:t>
            </a:r>
            <a:r>
              <a:rPr spc="40" dirty="0"/>
              <a:t> </a:t>
            </a:r>
            <a:r>
              <a:rPr sz="2000" spc="55" dirty="0"/>
              <a:t>(3)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6011" y="39623"/>
            <a:ext cx="11919585" cy="599440"/>
            <a:chOff x="96011" y="39623"/>
            <a:chExt cx="11919585" cy="599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11" y="100584"/>
              <a:ext cx="1263396" cy="528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8019" y="39623"/>
              <a:ext cx="1187196" cy="598931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9382" y="877697"/>
          <a:ext cx="11407140" cy="5486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3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2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marL="10985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ELEMEN</a:t>
                      </a:r>
                      <a:r>
                        <a:rPr sz="19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PENILAIAN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9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KELENGKAPAN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BUKTI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200" dirty="0">
                          <a:latin typeface="Verdana"/>
                          <a:cs typeface="Verdana"/>
                        </a:rPr>
                        <a:t>6)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2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bu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91440" marR="210185">
                        <a:lnSpc>
                          <a:spcPct val="100000"/>
                        </a:lnSpc>
                      </a:pPr>
                      <a:r>
                        <a:rPr sz="1900" spc="-5" dirty="0">
                          <a:latin typeface="Verdana"/>
                          <a:cs typeface="Verdana"/>
                        </a:rPr>
                        <a:t>samp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air  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limbah </a:t>
                      </a:r>
                      <a:r>
                        <a:rPr sz="1900" spc="-95" dirty="0">
                          <a:latin typeface="Verdana"/>
                          <a:cs typeface="Verdana"/>
                        </a:rPr>
                        <a:t>sesuai 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peraturan 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perundang- 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undangan.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549275" marR="222885" indent="-457834">
                        <a:lnSpc>
                          <a:spcPct val="100000"/>
                        </a:lnSpc>
                        <a:spcBef>
                          <a:spcPts val="300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2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pat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SPO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samp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9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 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air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li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ba</a:t>
                      </a:r>
                      <a:r>
                        <a:rPr sz="1900" spc="1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549275" marR="92075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2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pat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umen</a:t>
                      </a:r>
                      <a:r>
                        <a:rPr sz="19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bu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samp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h  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domestik 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serta </a:t>
                      </a:r>
                      <a:r>
                        <a:rPr sz="1900" spc="-100" dirty="0">
                          <a:latin typeface="Verdana"/>
                          <a:cs typeface="Verdana"/>
                        </a:rPr>
                        <a:t>pengelolaan 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air 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limbah </a:t>
                      </a:r>
                      <a:r>
                        <a:rPr sz="1900" spc="-95" dirty="0">
                          <a:latin typeface="Verdana"/>
                          <a:cs typeface="Verdana"/>
                        </a:rPr>
                        <a:t>sesuai </a:t>
                      </a:r>
                      <a:r>
                        <a:rPr sz="19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00" dirty="0">
                          <a:latin typeface="Verdana"/>
                          <a:cs typeface="Verdana"/>
                        </a:rPr>
                        <a:t>dengan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ketentuan</a:t>
                      </a:r>
                      <a:r>
                        <a:rPr sz="19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peraturan</a:t>
                      </a:r>
                      <a:r>
                        <a:rPr sz="19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perundang-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undangan.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549275" marR="1096645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ku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obse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vasi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samp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h 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air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li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ba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549275" marR="533400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ku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wawan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cara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denga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ugas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ntang  </a:t>
                      </a:r>
                      <a:r>
                        <a:rPr sz="1900" spc="-90" dirty="0">
                          <a:latin typeface="Verdana"/>
                          <a:cs typeface="Verdana"/>
                        </a:rPr>
                        <a:t>proses </a:t>
                      </a:r>
                      <a:r>
                        <a:rPr sz="1900" spc="-95" dirty="0">
                          <a:latin typeface="Verdana"/>
                          <a:cs typeface="Verdana"/>
                        </a:rPr>
                        <a:t>pengelolaan 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sampah 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domestik 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serta 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aan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air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li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ba</a:t>
                      </a:r>
                      <a:r>
                        <a:rPr sz="1900" spc="1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.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spc="-200" dirty="0">
                          <a:latin typeface="Verdana"/>
                          <a:cs typeface="Verdana"/>
                        </a:rPr>
                        <a:t>7)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308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spc="-2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alat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pema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dam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api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ngan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dan  bu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pemeliharaa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AR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49275" indent="-45847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2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pat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SOP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pemeliharaa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9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AR.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549275" marR="445770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2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pat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alat</a:t>
                      </a:r>
                      <a:r>
                        <a:rPr sz="19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pema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dam</a:t>
                      </a:r>
                      <a:r>
                        <a:rPr sz="19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api</a:t>
                      </a:r>
                      <a:r>
                        <a:rPr sz="19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ngan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19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do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umen 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bu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pemeliharaa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9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3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549275" marR="186055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ku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wawan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cara</a:t>
                      </a:r>
                      <a:r>
                        <a:rPr sz="19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rkai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9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pro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es</a:t>
                      </a:r>
                      <a:r>
                        <a:rPr sz="19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pemeliharaan  </a:t>
                      </a:r>
                      <a:r>
                        <a:rPr sz="1900" spc="-105" dirty="0">
                          <a:latin typeface="Verdana"/>
                          <a:cs typeface="Verdana"/>
                        </a:rPr>
                        <a:t>APAR.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549275" indent="-458470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900" spc="-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ku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9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simul</a:t>
                      </a:r>
                      <a:r>
                        <a:rPr sz="1900" spc="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9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penggunaa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9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-12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900" spc="-5" dirty="0">
                          <a:latin typeface="Verdana"/>
                          <a:cs typeface="Verdana"/>
                        </a:rPr>
                        <a:t>AR.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765175"/>
          </a:xfrm>
          <a:custGeom>
            <a:avLst/>
            <a:gdLst/>
            <a:ahLst/>
            <a:cxnLst/>
            <a:rect l="l" t="t" r="r" b="b"/>
            <a:pathLst>
              <a:path w="12192000" h="765175">
                <a:moveTo>
                  <a:pt x="0" y="765048"/>
                </a:moveTo>
                <a:lnTo>
                  <a:pt x="12192000" y="765048"/>
                </a:lnTo>
                <a:lnTo>
                  <a:pt x="12192000" y="0"/>
                </a:lnTo>
                <a:lnTo>
                  <a:pt x="0" y="0"/>
                </a:lnTo>
                <a:lnTo>
                  <a:pt x="0" y="765048"/>
                </a:lnTo>
                <a:close/>
              </a:path>
            </a:pathLst>
          </a:custGeom>
          <a:solidFill>
            <a:srgbClr val="007D7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3561" y="4063"/>
            <a:ext cx="5485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ELEMEN</a:t>
            </a:r>
            <a:r>
              <a:rPr spc="30" dirty="0"/>
              <a:t> </a:t>
            </a:r>
            <a:r>
              <a:rPr spc="-15" dirty="0"/>
              <a:t>PENILAIAN</a:t>
            </a:r>
            <a:r>
              <a:rPr spc="35" dirty="0"/>
              <a:t> </a:t>
            </a:r>
            <a:r>
              <a:rPr sz="2000" spc="55" dirty="0"/>
              <a:t>(4)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96011" y="39623"/>
            <a:ext cx="11919585" cy="599440"/>
            <a:chOff x="96011" y="39623"/>
            <a:chExt cx="11919585" cy="599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11" y="100584"/>
              <a:ext cx="1263396" cy="528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8019" y="39623"/>
              <a:ext cx="1187196" cy="598931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39382" y="877697"/>
          <a:ext cx="11575415" cy="5806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8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4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marL="125285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ELEMEN</a:t>
                      </a:r>
                      <a:r>
                        <a:rPr sz="17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PENILAIAN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KELENGKAPAN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BUKTI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7D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700" spc="-180" dirty="0">
                          <a:latin typeface="Verdana"/>
                          <a:cs typeface="Verdana"/>
                        </a:rPr>
                        <a:t>8)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700" spc="-2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er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edia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enanda</a:t>
                      </a:r>
                      <a:r>
                        <a:rPr sz="17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jalur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jalur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eva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ua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i</a:t>
                      </a:r>
                      <a:endParaRPr sz="1700">
                        <a:latin typeface="Verdana"/>
                        <a:cs typeface="Verdan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700" dirty="0">
                          <a:latin typeface="Verdana"/>
                          <a:cs typeface="Verdana"/>
                        </a:rPr>
                        <a:t>yang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j</a:t>
                      </a:r>
                      <a:r>
                        <a:rPr sz="1700" spc="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.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549275" marR="363855" indent="-457200">
                        <a:lnSpc>
                          <a:spcPct val="100000"/>
                        </a:lnSpc>
                        <a:spcBef>
                          <a:spcPts val="305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100" dirty="0">
                          <a:latin typeface="Verdana"/>
                          <a:cs typeface="Verdana"/>
                        </a:rPr>
                        <a:t>Melakukan</a:t>
                      </a:r>
                      <a:r>
                        <a:rPr sz="17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90" dirty="0">
                          <a:latin typeface="Verdana"/>
                          <a:cs typeface="Verdana"/>
                        </a:rPr>
                        <a:t>observasi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30" dirty="0">
                          <a:latin typeface="Verdana"/>
                          <a:cs typeface="Verdana"/>
                        </a:rPr>
                        <a:t>untuk</a:t>
                      </a:r>
                      <a:r>
                        <a:rPr sz="17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0" dirty="0">
                          <a:latin typeface="Verdana"/>
                          <a:cs typeface="Verdana"/>
                        </a:rPr>
                        <a:t>melihat</a:t>
                      </a:r>
                      <a:r>
                        <a:rPr sz="17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5" dirty="0">
                          <a:latin typeface="Verdana"/>
                          <a:cs typeface="Verdana"/>
                        </a:rPr>
                        <a:t>ketersediaan</a:t>
                      </a:r>
                      <a:r>
                        <a:rPr sz="17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rambu- </a:t>
                      </a:r>
                      <a:r>
                        <a:rPr sz="1700" spc="-5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ram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7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atau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penu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nj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ara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penand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jalur)</a:t>
                      </a:r>
                      <a:r>
                        <a:rPr sz="17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7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jalur  </a:t>
                      </a:r>
                      <a:r>
                        <a:rPr sz="1700" spc="-110" dirty="0">
                          <a:latin typeface="Verdana"/>
                          <a:cs typeface="Verdana"/>
                        </a:rPr>
                        <a:t>evakuasi.</a:t>
                      </a:r>
                      <a:endParaRPr sz="1700">
                        <a:latin typeface="Verdana"/>
                        <a:cs typeface="Verdana"/>
                      </a:endParaRPr>
                    </a:p>
                    <a:p>
                      <a:pPr marL="549275" marR="136525" indent="-457200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100" dirty="0">
                          <a:latin typeface="Verdana"/>
                          <a:cs typeface="Verdana"/>
                        </a:rPr>
                        <a:t>Melakukan </a:t>
                      </a:r>
                      <a:r>
                        <a:rPr sz="1700" spc="-110" dirty="0">
                          <a:latin typeface="Verdana"/>
                          <a:cs typeface="Verdana"/>
                        </a:rPr>
                        <a:t>wawancara </a:t>
                      </a:r>
                      <a:r>
                        <a:rPr sz="1700" spc="-100" dirty="0">
                          <a:latin typeface="Verdana"/>
                          <a:cs typeface="Verdana"/>
                        </a:rPr>
                        <a:t>pengetahuan </a:t>
                      </a:r>
                      <a:r>
                        <a:rPr sz="1700" spc="-125" dirty="0">
                          <a:latin typeface="Verdana"/>
                          <a:cs typeface="Verdana"/>
                        </a:rPr>
                        <a:t>staf </a:t>
                      </a:r>
                      <a:r>
                        <a:rPr sz="1700" spc="-105" dirty="0">
                          <a:latin typeface="Verdana"/>
                          <a:cs typeface="Verdana"/>
                        </a:rPr>
                        <a:t>klinik </a:t>
                      </a:r>
                      <a:r>
                        <a:rPr sz="1700" spc="-135" dirty="0">
                          <a:latin typeface="Verdana"/>
                          <a:cs typeface="Verdana"/>
                        </a:rPr>
                        <a:t>terkait </a:t>
                      </a:r>
                      <a:r>
                        <a:rPr sz="17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40" dirty="0">
                          <a:latin typeface="Verdana"/>
                          <a:cs typeface="Verdana"/>
                        </a:rPr>
                        <a:t>rambu-rambu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5" dirty="0">
                          <a:latin typeface="Verdana"/>
                          <a:cs typeface="Verdana"/>
                        </a:rPr>
                        <a:t>atau</a:t>
                      </a:r>
                      <a:r>
                        <a:rPr sz="17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14" dirty="0">
                          <a:latin typeface="Verdana"/>
                          <a:cs typeface="Verdana"/>
                        </a:rPr>
                        <a:t>penunjuk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0" dirty="0">
                          <a:latin typeface="Verdana"/>
                          <a:cs typeface="Verdana"/>
                        </a:rPr>
                        <a:t>arah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5" dirty="0">
                          <a:latin typeface="Verdana"/>
                          <a:cs typeface="Verdana"/>
                        </a:rPr>
                        <a:t>(penanda</a:t>
                      </a:r>
                      <a:r>
                        <a:rPr sz="17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40" dirty="0">
                          <a:latin typeface="Verdana"/>
                          <a:cs typeface="Verdana"/>
                        </a:rPr>
                        <a:t>jalur)</a:t>
                      </a:r>
                      <a:r>
                        <a:rPr sz="17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90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17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30" dirty="0">
                          <a:latin typeface="Verdana"/>
                          <a:cs typeface="Verdana"/>
                        </a:rPr>
                        <a:t>jalur </a:t>
                      </a:r>
                      <a:r>
                        <a:rPr sz="1700" spc="-5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10" dirty="0">
                          <a:latin typeface="Verdana"/>
                          <a:cs typeface="Verdana"/>
                        </a:rPr>
                        <a:t>evakuasi.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700" spc="-175" dirty="0">
                          <a:latin typeface="Verdana"/>
                          <a:cs typeface="Verdana"/>
                        </a:rPr>
                        <a:t>9)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700" spc="-204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ersedia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bu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lar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700" spc="5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me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rok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ok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549275" indent="-457834">
                        <a:lnSpc>
                          <a:spcPct val="100000"/>
                        </a:lnSpc>
                        <a:spcBef>
                          <a:spcPts val="310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130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5" dirty="0">
                          <a:latin typeface="Verdana"/>
                          <a:cs typeface="Verdana"/>
                        </a:rPr>
                        <a:t>dokumen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10" dirty="0">
                          <a:latin typeface="Verdana"/>
                          <a:cs typeface="Verdana"/>
                        </a:rPr>
                        <a:t>kebijakan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35" dirty="0">
                          <a:latin typeface="Verdana"/>
                          <a:cs typeface="Verdana"/>
                        </a:rPr>
                        <a:t>terkait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5" dirty="0">
                          <a:latin typeface="Verdana"/>
                          <a:cs typeface="Verdana"/>
                        </a:rPr>
                        <a:t>larangan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14" dirty="0">
                          <a:latin typeface="Verdana"/>
                          <a:cs typeface="Verdana"/>
                        </a:rPr>
                        <a:t>merokok</a:t>
                      </a:r>
                      <a:endParaRPr sz="1700">
                        <a:latin typeface="Verdana"/>
                        <a:cs typeface="Verdana"/>
                      </a:endParaRPr>
                    </a:p>
                    <a:p>
                      <a:pPr marL="549275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130" dirty="0">
                          <a:latin typeface="Verdana"/>
                          <a:cs typeface="Verdana"/>
                        </a:rPr>
                        <a:t>Terdapat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10" dirty="0">
                          <a:latin typeface="Verdana"/>
                          <a:cs typeface="Verdana"/>
                        </a:rPr>
                        <a:t>tanda</a:t>
                      </a:r>
                      <a:r>
                        <a:rPr sz="17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5" dirty="0">
                          <a:latin typeface="Verdana"/>
                          <a:cs typeface="Verdana"/>
                        </a:rPr>
                        <a:t>larangan</a:t>
                      </a:r>
                      <a:r>
                        <a:rPr sz="17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0" dirty="0">
                          <a:latin typeface="Verdana"/>
                          <a:cs typeface="Verdana"/>
                        </a:rPr>
                        <a:t>merokok.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3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700" spc="-165" dirty="0">
                          <a:latin typeface="Verdana"/>
                          <a:cs typeface="Verdana"/>
                        </a:rPr>
                        <a:t>10)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2890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700" spc="-204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ersedia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ftar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inve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tar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7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bu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pem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li</a:t>
                      </a:r>
                      <a:r>
                        <a:rPr sz="1700" spc="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ara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n 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7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alib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7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eral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tan</a:t>
                      </a:r>
                      <a:r>
                        <a:rPr sz="17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medis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7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ti  izin</a:t>
                      </a:r>
                      <a:r>
                        <a:rPr sz="17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7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PET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7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untuk</a:t>
                      </a:r>
                      <a:r>
                        <a:rPr sz="17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yang</a:t>
                      </a:r>
                      <a:r>
                        <a:rPr sz="17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700" spc="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700" spc="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lik</a:t>
                      </a:r>
                      <a:r>
                        <a:rPr sz="17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7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5" dirty="0">
                          <a:latin typeface="Verdana"/>
                          <a:cs typeface="Verdana"/>
                        </a:rPr>
                        <a:t>pelayanan  </a:t>
                      </a:r>
                      <a:r>
                        <a:rPr sz="1700" spc="-85" dirty="0">
                          <a:latin typeface="Verdana"/>
                          <a:cs typeface="Verdana"/>
                        </a:rPr>
                        <a:t>radiologi.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549275" indent="-457834">
                        <a:lnSpc>
                          <a:spcPct val="100000"/>
                        </a:lnSpc>
                        <a:spcBef>
                          <a:spcPts val="320"/>
                        </a:spcBef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25" dirty="0">
                          <a:latin typeface="Arial MT"/>
                          <a:cs typeface="Arial MT"/>
                        </a:rPr>
                        <a:t>Terdapat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 SPO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pemeliharaan dan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kalibrasi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peralatan</a:t>
                      </a:r>
                      <a:r>
                        <a:rPr sz="17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medis.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 indent="-457834">
                        <a:lnSpc>
                          <a:spcPct val="100000"/>
                        </a:lnSpc>
                        <a:buAutoNum type="arabicPeriod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25" dirty="0">
                          <a:latin typeface="Arial MT"/>
                          <a:cs typeface="Arial MT"/>
                        </a:rPr>
                        <a:t>Terdapat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dokumen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berupa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daftar</a:t>
                      </a:r>
                      <a:r>
                        <a:rPr sz="17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inventaris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peralatan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dirty="0">
                          <a:latin typeface="Arial MT"/>
                          <a:cs typeface="Arial MT"/>
                        </a:rPr>
                        <a:t>medis.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 marR="309880" indent="-457200">
                        <a:lnSpc>
                          <a:spcPct val="100000"/>
                        </a:lnSpc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25" dirty="0">
                          <a:latin typeface="Arial MT"/>
                          <a:cs typeface="Arial MT"/>
                        </a:rPr>
                        <a:t>Terdapat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 bukti pemeliharaan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dan</a:t>
                      </a:r>
                      <a:r>
                        <a:rPr sz="17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bukti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kalibrasi</a:t>
                      </a:r>
                      <a:r>
                        <a:rPr sz="17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peralatan </a:t>
                      </a:r>
                      <a:r>
                        <a:rPr sz="1700" spc="-459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medis.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 indent="-457834">
                        <a:lnSpc>
                          <a:spcPct val="100000"/>
                        </a:lnSpc>
                        <a:buAutoNum type="arabicPeriod" startAt="3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spc="-25" dirty="0">
                          <a:latin typeface="Arial MT"/>
                          <a:cs typeface="Arial MT"/>
                        </a:rPr>
                        <a:t>Terdapat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bukti</a:t>
                      </a:r>
                      <a:r>
                        <a:rPr sz="17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izin</a:t>
                      </a:r>
                      <a:r>
                        <a:rPr sz="17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BAPETEN</a:t>
                      </a:r>
                      <a:r>
                        <a:rPr sz="17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7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yang</a:t>
                      </a:r>
                      <a:r>
                        <a:rPr sz="17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memiliki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>
                        <a:lnSpc>
                          <a:spcPct val="100000"/>
                        </a:lnSpc>
                      </a:pPr>
                      <a:r>
                        <a:rPr sz="1700" dirty="0">
                          <a:latin typeface="Arial MT"/>
                          <a:cs typeface="Arial MT"/>
                        </a:rPr>
                        <a:t>pelayanan</a:t>
                      </a:r>
                      <a:r>
                        <a:rPr sz="17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radiologi.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 marR="346710" indent="-457200">
                        <a:lnSpc>
                          <a:spcPct val="100000"/>
                        </a:lnSpc>
                        <a:buAutoNum type="arabicPeriod" startAt="5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dirty="0">
                          <a:latin typeface="Arial MT"/>
                          <a:cs typeface="Arial MT"/>
                        </a:rPr>
                        <a:t>Melakukan observasi untuk memastikan peralatan medis </a:t>
                      </a:r>
                      <a:r>
                        <a:rPr sz="1700" spc="-459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sesuai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7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daftar</a:t>
                      </a:r>
                      <a:r>
                        <a:rPr sz="17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inventaris dan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terpelihara</a:t>
                      </a:r>
                      <a:r>
                        <a:rPr sz="17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dengan 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baik.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 indent="-457834">
                        <a:lnSpc>
                          <a:spcPts val="2035"/>
                        </a:lnSpc>
                        <a:buAutoNum type="arabicPeriod" startAt="5"/>
                        <a:tabLst>
                          <a:tab pos="549275" algn="l"/>
                          <a:tab pos="549910" algn="l"/>
                        </a:tabLst>
                      </a:pPr>
                      <a:r>
                        <a:rPr sz="1700" dirty="0">
                          <a:latin typeface="Arial MT"/>
                          <a:cs typeface="Arial MT"/>
                        </a:rPr>
                        <a:t>Melakukan</a:t>
                      </a:r>
                      <a:r>
                        <a:rPr sz="1700" spc="-5" dirty="0">
                          <a:latin typeface="Arial MT"/>
                          <a:cs typeface="Arial MT"/>
                        </a:rPr>
                        <a:t> wawancara</a:t>
                      </a:r>
                      <a:r>
                        <a:rPr sz="17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tentang</a:t>
                      </a:r>
                      <a:r>
                        <a:rPr sz="17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proses</a:t>
                      </a:r>
                      <a:r>
                        <a:rPr sz="17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pemeliharaan</a:t>
                      </a:r>
                      <a:r>
                        <a:rPr sz="17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dan</a:t>
                      </a:r>
                      <a:endParaRPr sz="1700">
                        <a:latin typeface="Arial MT"/>
                        <a:cs typeface="Arial MT"/>
                      </a:endParaRPr>
                    </a:p>
                    <a:p>
                      <a:pPr marL="549275">
                        <a:lnSpc>
                          <a:spcPts val="2035"/>
                        </a:lnSpc>
                      </a:pPr>
                      <a:r>
                        <a:rPr sz="1700" dirty="0">
                          <a:latin typeface="Arial MT"/>
                          <a:cs typeface="Arial MT"/>
                        </a:rPr>
                        <a:t>kalibrasi</a:t>
                      </a:r>
                      <a:r>
                        <a:rPr sz="17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peralatan</a:t>
                      </a:r>
                      <a:r>
                        <a:rPr sz="17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700" dirty="0">
                          <a:latin typeface="Arial MT"/>
                          <a:cs typeface="Arial MT"/>
                        </a:rPr>
                        <a:t>medis.</a:t>
                      </a:r>
                      <a:endParaRPr sz="17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17B7F7-2B36-4C88-9FAE-835FD7541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23110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04. PENGORGANISASIAN K3 DALAM STRUKTUR MUTU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67A2CC4-88E8-42DE-A575-06629E1FD6B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738664"/>
          </a:xfrm>
        </p:spPr>
        <p:txBody>
          <a:bodyPr/>
          <a:lstStyle/>
          <a:p>
            <a:r>
              <a:rPr lang="en-US" dirty="0"/>
              <a:t>REFERENSI : BUKU PEDOMAN TATA KELOLA MUTU PUSKESMAS, KEMENKES, 2021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748544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74AEE2-8552-472A-9925-F3668CDCC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914"/>
            <a:ext cx="12192000" cy="650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102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42DD2C-CF56-463A-AB1B-4367F3A5E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169"/>
            <a:ext cx="12192000" cy="644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932F5D-672E-44D4-9C3B-EEAD1774F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68"/>
            <a:ext cx="12192000" cy="669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57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1C08-2D35-4530-9006-D273564E1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61555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KETERKAITAN / IRISAN K3, PPI DAN MFK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33D5A-DA51-48E7-8942-041F4458B210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3198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D386D-7742-46E1-8E83-B0D4F01E5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6655"/>
            <a:ext cx="11468099" cy="7210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05. IRISAN MFK,K3, PPI di FKTP &gt;&gt; </a:t>
            </a:r>
            <a:r>
              <a:rPr lang="en-US" sz="3600" dirty="0" err="1"/>
              <a:t>Pembagian</a:t>
            </a:r>
            <a:r>
              <a:rPr lang="en-US" sz="3600" dirty="0"/>
              <a:t> </a:t>
            </a:r>
            <a:r>
              <a:rPr lang="en-US" sz="3600" dirty="0" err="1"/>
              <a:t>Tugas</a:t>
            </a:r>
            <a:endParaRPr lang="en-ID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6A86D-4BBD-44DE-8580-C87AEBC5A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7331" y="1826745"/>
            <a:ext cx="1240710" cy="1533867"/>
          </a:xfrm>
        </p:spPr>
        <p:txBody>
          <a:bodyPr>
            <a:normAutofit fontScale="77500" lnSpcReduction="20000"/>
          </a:bodyPr>
          <a:lstStyle/>
          <a:p>
            <a:endParaRPr lang="en-US" sz="1400" dirty="0"/>
          </a:p>
          <a:p>
            <a:pPr algn="ctr"/>
            <a:r>
              <a:rPr lang="en-US" sz="1600" dirty="0" err="1"/>
              <a:t>Ergonomi</a:t>
            </a:r>
            <a:r>
              <a:rPr lang="en-US" sz="1600" dirty="0"/>
              <a:t> 11.3.6.a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PHBS 1.3.6.a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B935425-4C9E-4294-946F-A8AF872767B6}"/>
              </a:ext>
            </a:extLst>
          </p:cNvPr>
          <p:cNvSpPr/>
          <p:nvPr/>
        </p:nvSpPr>
        <p:spPr>
          <a:xfrm>
            <a:off x="2922048" y="944937"/>
            <a:ext cx="5840953" cy="582017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1105F7-5B35-43B6-BDAE-DA5D1863C14B}"/>
              </a:ext>
            </a:extLst>
          </p:cNvPr>
          <p:cNvSpPr/>
          <p:nvPr/>
        </p:nvSpPr>
        <p:spPr>
          <a:xfrm>
            <a:off x="1385188" y="958651"/>
            <a:ext cx="4586988" cy="572250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35F63-FC58-4036-ACD4-A3170606AA99}"/>
              </a:ext>
            </a:extLst>
          </p:cNvPr>
          <p:cNvSpPr txBox="1"/>
          <p:nvPr/>
        </p:nvSpPr>
        <p:spPr>
          <a:xfrm>
            <a:off x="3347607" y="1968091"/>
            <a:ext cx="24003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Keamanan</a:t>
            </a:r>
            <a:r>
              <a:rPr lang="en-US" sz="1600" dirty="0"/>
              <a:t> dan </a:t>
            </a:r>
            <a:r>
              <a:rPr lang="en-US" sz="1600" dirty="0" err="1"/>
              <a:t>keselamatan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Identifikasi</a:t>
            </a:r>
            <a:r>
              <a:rPr lang="en-US" sz="1600" dirty="0"/>
              <a:t> </a:t>
            </a:r>
            <a:r>
              <a:rPr lang="en-US" sz="1600" dirty="0" err="1"/>
              <a:t>Risiko</a:t>
            </a:r>
            <a:r>
              <a:rPr lang="en-US" sz="1600" dirty="0"/>
              <a:t> </a:t>
            </a:r>
            <a:r>
              <a:rPr lang="en-US" sz="1600" dirty="0" err="1"/>
              <a:t>Bahaya</a:t>
            </a:r>
            <a:r>
              <a:rPr lang="en-US" sz="1600" dirty="0"/>
              <a:t> (</a:t>
            </a:r>
            <a:r>
              <a:rPr lang="en-US" sz="1600" dirty="0" err="1"/>
              <a:t>termasuk</a:t>
            </a:r>
            <a:r>
              <a:rPr lang="en-US" sz="1600" dirty="0"/>
              <a:t> area </a:t>
            </a:r>
            <a:r>
              <a:rPr lang="en-US" sz="1600" dirty="0" err="1"/>
              <a:t>berbahaya</a:t>
            </a:r>
            <a:r>
              <a:rPr lang="en-US" sz="1600" dirty="0"/>
              <a:t>) 1.4.1, 1.4.2.a, 1.4.2.c.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 err="1"/>
              <a:t>Pengelolaan</a:t>
            </a:r>
            <a:r>
              <a:rPr lang="en-US" sz="1600" dirty="0"/>
              <a:t> system </a:t>
            </a:r>
            <a:r>
              <a:rPr lang="en-US" sz="1600" dirty="0" err="1"/>
              <a:t>utilitas</a:t>
            </a:r>
            <a:r>
              <a:rPr lang="en-US" sz="1600" dirty="0"/>
              <a:t> (</a:t>
            </a:r>
            <a:r>
              <a:rPr lang="en-US" sz="1600" dirty="0" err="1"/>
              <a:t>sarpras</a:t>
            </a:r>
            <a:r>
              <a:rPr lang="en-US" sz="1600" dirty="0"/>
              <a:t>) 1.4.2.b, 1.4.7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 err="1"/>
              <a:t>Penganggulangan</a:t>
            </a:r>
            <a:r>
              <a:rPr lang="en-US" sz="1600" dirty="0"/>
              <a:t> </a:t>
            </a:r>
            <a:r>
              <a:rPr lang="en-US" sz="1600" dirty="0" err="1"/>
              <a:t>bencana</a:t>
            </a:r>
            <a:r>
              <a:rPr lang="en-US" sz="1600" dirty="0"/>
              <a:t>, </a:t>
            </a:r>
            <a:r>
              <a:rPr lang="en-US" sz="1600" dirty="0" err="1"/>
              <a:t>tanggap</a:t>
            </a:r>
            <a:r>
              <a:rPr lang="en-US" sz="1600" dirty="0"/>
              <a:t> </a:t>
            </a:r>
            <a:r>
              <a:rPr lang="en-US" sz="1600" dirty="0" err="1"/>
              <a:t>darurat</a:t>
            </a:r>
            <a:r>
              <a:rPr lang="en-US"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</a:t>
            </a:r>
            <a:r>
              <a:rPr lang="en-US" sz="1600" dirty="0" err="1"/>
              <a:t>kebakaran</a:t>
            </a:r>
            <a:endParaRPr lang="en-US" sz="1600" dirty="0"/>
          </a:p>
          <a:p>
            <a:pPr algn="ctr"/>
            <a:r>
              <a:rPr lang="en-US" sz="1600" dirty="0"/>
              <a:t> 1.4.2.3c 1.4.4.b, 1.4.5.d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879FD-EE54-4D24-B68B-E43E86A79491}"/>
              </a:ext>
            </a:extLst>
          </p:cNvPr>
          <p:cNvSpPr txBox="1"/>
          <p:nvPr/>
        </p:nvSpPr>
        <p:spPr>
          <a:xfrm>
            <a:off x="1723390" y="3536345"/>
            <a:ext cx="179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Diklat</a:t>
            </a:r>
            <a:r>
              <a:rPr lang="en-US" dirty="0"/>
              <a:t> MFK</a:t>
            </a:r>
          </a:p>
          <a:p>
            <a:r>
              <a:rPr lang="en-US" dirty="0"/>
              <a:t>1.4.8</a:t>
            </a:r>
            <a:endParaRPr lang="en-ID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3AE805-DF98-40A5-8915-ACA249A525C6}"/>
              </a:ext>
            </a:extLst>
          </p:cNvPr>
          <p:cNvSpPr txBox="1"/>
          <p:nvPr/>
        </p:nvSpPr>
        <p:spPr>
          <a:xfrm>
            <a:off x="1829447" y="1295401"/>
            <a:ext cx="2019299" cy="95410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MFK </a:t>
            </a:r>
          </a:p>
          <a:p>
            <a:pPr algn="ctr"/>
            <a:r>
              <a:rPr lang="en-US" sz="2800" dirty="0"/>
              <a:t>7 program</a:t>
            </a:r>
            <a:endParaRPr lang="en-ID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B75B15-5019-442D-905C-D99DC3A38356}"/>
              </a:ext>
            </a:extLst>
          </p:cNvPr>
          <p:cNvSpPr txBox="1"/>
          <p:nvPr/>
        </p:nvSpPr>
        <p:spPr>
          <a:xfrm>
            <a:off x="4889385" y="955051"/>
            <a:ext cx="1828800" cy="95410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K3</a:t>
            </a:r>
          </a:p>
          <a:p>
            <a:pPr algn="ctr"/>
            <a:r>
              <a:rPr lang="en-US" sz="2800" dirty="0"/>
              <a:t>11 </a:t>
            </a:r>
            <a:r>
              <a:rPr lang="en-US" sz="2800" dirty="0" err="1"/>
              <a:t>Standar</a:t>
            </a:r>
            <a:endParaRPr lang="en-ID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98EF84-1811-45BF-8007-42037D6E2A9D}"/>
              </a:ext>
            </a:extLst>
          </p:cNvPr>
          <p:cNvSpPr txBox="1"/>
          <p:nvPr/>
        </p:nvSpPr>
        <p:spPr>
          <a:xfrm>
            <a:off x="115514" y="5736313"/>
            <a:ext cx="37719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Referensi</a:t>
            </a:r>
            <a:r>
              <a:rPr lang="en-US" sz="1100" dirty="0"/>
              <a:t> :</a:t>
            </a:r>
          </a:p>
          <a:p>
            <a:r>
              <a:rPr lang="en-US" sz="1100" dirty="0" err="1"/>
              <a:t>Permenkes</a:t>
            </a:r>
            <a:r>
              <a:rPr lang="en-US" sz="1100" dirty="0"/>
              <a:t> 27/2017</a:t>
            </a:r>
          </a:p>
          <a:p>
            <a:r>
              <a:rPr lang="en-US" sz="1100" dirty="0" err="1"/>
              <a:t>Permenkes</a:t>
            </a:r>
            <a:r>
              <a:rPr lang="en-US" sz="1100" dirty="0"/>
              <a:t> 52/2018</a:t>
            </a:r>
          </a:p>
          <a:p>
            <a:r>
              <a:rPr lang="en-US" sz="1100" dirty="0" err="1"/>
              <a:t>Pelatihan</a:t>
            </a:r>
            <a:r>
              <a:rPr lang="en-US" sz="1100" dirty="0"/>
              <a:t> MFK, </a:t>
            </a:r>
            <a:r>
              <a:rPr lang="en-US" sz="1100" dirty="0" err="1"/>
              <a:t>Kemenkes</a:t>
            </a:r>
            <a:r>
              <a:rPr lang="en-US" sz="1100" dirty="0"/>
              <a:t>, 2020</a:t>
            </a:r>
          </a:p>
          <a:p>
            <a:r>
              <a:rPr lang="en-US" sz="1100" dirty="0" err="1"/>
              <a:t>Juknis</a:t>
            </a:r>
            <a:r>
              <a:rPr lang="en-US" sz="1100" dirty="0"/>
              <a:t> PPI, 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781BB8-DC70-4444-A11D-C875D4818E31}"/>
              </a:ext>
            </a:extLst>
          </p:cNvPr>
          <p:cNvSpPr txBox="1"/>
          <p:nvPr/>
        </p:nvSpPr>
        <p:spPr>
          <a:xfrm>
            <a:off x="5159906" y="5281205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candrasari2021@gmail.com</a:t>
            </a:r>
            <a:endParaRPr lang="en-ID" sz="14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50EA5D8-E3F2-44E2-8432-83D952B367D1}"/>
              </a:ext>
            </a:extLst>
          </p:cNvPr>
          <p:cNvSpPr/>
          <p:nvPr/>
        </p:nvSpPr>
        <p:spPr>
          <a:xfrm>
            <a:off x="6748971" y="771143"/>
            <a:ext cx="4206933" cy="57225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A742CF-471E-4784-9DF4-8F4580BC7AF9}"/>
              </a:ext>
            </a:extLst>
          </p:cNvPr>
          <p:cNvSpPr txBox="1"/>
          <p:nvPr/>
        </p:nvSpPr>
        <p:spPr>
          <a:xfrm>
            <a:off x="7162256" y="1772453"/>
            <a:ext cx="14592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Kewaspadaan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5.5.3</a:t>
            </a:r>
          </a:p>
          <a:p>
            <a:endParaRPr lang="en-US" dirty="0"/>
          </a:p>
          <a:p>
            <a:r>
              <a:rPr lang="en-US" dirty="0"/>
              <a:t>Px Kesehatan </a:t>
            </a:r>
            <a:r>
              <a:rPr lang="en-US" dirty="0" err="1"/>
              <a:t>Berkala</a:t>
            </a:r>
            <a:r>
              <a:rPr lang="en-US" dirty="0"/>
              <a:t> 1.3.6.b, 5.5.1</a:t>
            </a:r>
          </a:p>
          <a:p>
            <a:endParaRPr lang="en-US" dirty="0"/>
          </a:p>
          <a:p>
            <a:r>
              <a:rPr lang="en-US" dirty="0" err="1"/>
              <a:t>Limbah</a:t>
            </a:r>
            <a:r>
              <a:rPr lang="en-US" dirty="0"/>
              <a:t> domestic 5.5.3</a:t>
            </a:r>
          </a:p>
          <a:p>
            <a:endParaRPr lang="en-US" dirty="0"/>
          </a:p>
          <a:p>
            <a:r>
              <a:rPr lang="en-US" dirty="0" err="1"/>
              <a:t>Imunisasi</a:t>
            </a:r>
            <a:r>
              <a:rPr lang="en-US" dirty="0"/>
              <a:t> 1.3.6.c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631BD2-5F64-4D8B-A331-6AB08C6BA9A5}"/>
              </a:ext>
            </a:extLst>
          </p:cNvPr>
          <p:cNvSpPr txBox="1"/>
          <p:nvPr/>
        </p:nvSpPr>
        <p:spPr>
          <a:xfrm>
            <a:off x="3193767" y="5775750"/>
            <a:ext cx="6213251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B3 dan </a:t>
            </a:r>
            <a:r>
              <a:rPr lang="en-US" sz="2000" dirty="0" err="1"/>
              <a:t>Limbah</a:t>
            </a:r>
            <a:r>
              <a:rPr lang="en-US" sz="2000" dirty="0"/>
              <a:t> B3 1.4.3, 5.5.3</a:t>
            </a:r>
          </a:p>
          <a:p>
            <a:pPr algn="ctr"/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en-US" sz="2000" dirty="0" err="1"/>
              <a:t>peralatan</a:t>
            </a:r>
            <a:r>
              <a:rPr lang="en-US" sz="2000" dirty="0"/>
              <a:t> </a:t>
            </a:r>
            <a:r>
              <a:rPr lang="en-US" sz="2000" dirty="0" err="1"/>
              <a:t>medis</a:t>
            </a:r>
            <a:r>
              <a:rPr lang="en-US" sz="2000" dirty="0"/>
              <a:t> 1.4.6, 5.5.3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F31F30-CBE6-41CF-8043-03461781BEEE}"/>
              </a:ext>
            </a:extLst>
          </p:cNvPr>
          <p:cNvSpPr txBox="1"/>
          <p:nvPr/>
        </p:nvSpPr>
        <p:spPr>
          <a:xfrm>
            <a:off x="8813915" y="2737872"/>
            <a:ext cx="2118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Kewaspadaan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5.5.5</a:t>
            </a:r>
          </a:p>
          <a:p>
            <a:endParaRPr lang="en-US" dirty="0"/>
          </a:p>
          <a:p>
            <a:r>
              <a:rPr lang="en-US" dirty="0"/>
              <a:t>Bundles </a:t>
            </a:r>
            <a:r>
              <a:rPr lang="en-US" dirty="0" err="1"/>
              <a:t>Hais</a:t>
            </a:r>
            <a:r>
              <a:rPr lang="en-US" dirty="0"/>
              <a:t> 5.5.1</a:t>
            </a:r>
          </a:p>
          <a:p>
            <a:endParaRPr lang="en-US" dirty="0"/>
          </a:p>
          <a:p>
            <a:r>
              <a:rPr lang="en-US" dirty="0" err="1"/>
              <a:t>Surveilans</a:t>
            </a:r>
            <a:r>
              <a:rPr lang="en-US" dirty="0"/>
              <a:t> </a:t>
            </a:r>
            <a:r>
              <a:rPr lang="en-US" dirty="0" err="1"/>
              <a:t>Hais</a:t>
            </a:r>
            <a:r>
              <a:rPr lang="en-US" dirty="0"/>
              <a:t> 5.5.1</a:t>
            </a:r>
            <a:endParaRPr lang="en-ID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31FE6-FE20-46C7-A966-CD52B22831AC}"/>
              </a:ext>
            </a:extLst>
          </p:cNvPr>
          <p:cNvSpPr txBox="1"/>
          <p:nvPr/>
        </p:nvSpPr>
        <p:spPr>
          <a:xfrm>
            <a:off x="9127051" y="1110733"/>
            <a:ext cx="2281800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PPI</a:t>
            </a:r>
          </a:p>
          <a:p>
            <a:r>
              <a:rPr lang="en-US" sz="2000" dirty="0"/>
              <a:t>10 KS</a:t>
            </a:r>
          </a:p>
          <a:p>
            <a:r>
              <a:rPr lang="en-US" sz="2000" dirty="0"/>
              <a:t>3 KT</a:t>
            </a:r>
          </a:p>
          <a:p>
            <a:r>
              <a:rPr lang="en-US" sz="2000" dirty="0"/>
              <a:t>2 Bundles dan </a:t>
            </a:r>
            <a:r>
              <a:rPr lang="en-US" sz="2000" dirty="0" err="1"/>
              <a:t>Hais</a:t>
            </a:r>
            <a:endParaRPr lang="en-ID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50F379-001A-4F33-83CB-C83DEF0F3010}"/>
              </a:ext>
            </a:extLst>
          </p:cNvPr>
          <p:cNvSpPr txBox="1"/>
          <p:nvPr/>
        </p:nvSpPr>
        <p:spPr>
          <a:xfrm>
            <a:off x="9034786" y="4609881"/>
            <a:ext cx="110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Outbreak 5.5.6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523512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6668F3-1907-4149-90C7-2CA83C962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04436"/>
            <a:ext cx="10363200" cy="127419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PENYUSUNAN PROGRAM K3 DAN MFK TERINTEGRASI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474516-E16C-4AF4-9AAF-FBC87B26E25B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3659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BEF5A7-6C12-4CAD-B57F-BBA829FD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0" y="138642"/>
            <a:ext cx="10353762" cy="851958"/>
          </a:xfrm>
        </p:spPr>
        <p:txBody>
          <a:bodyPr/>
          <a:lstStyle/>
          <a:p>
            <a:r>
              <a:rPr lang="en-US" dirty="0">
                <a:highlight>
                  <a:srgbClr val="00FFFF"/>
                </a:highlight>
              </a:rPr>
              <a:t>WHY</a:t>
            </a:r>
            <a:r>
              <a:rPr lang="en-US" dirty="0"/>
              <a:t>, WHAT, HOW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BAF2C8-1A6A-48B3-B564-F1C2A4640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162050"/>
            <a:ext cx="10353762" cy="3714749"/>
          </a:xfrm>
        </p:spPr>
        <p:txBody>
          <a:bodyPr/>
          <a:lstStyle/>
          <a:p>
            <a:pPr marL="36900" indent="0">
              <a:buNone/>
            </a:pPr>
            <a:r>
              <a:rPr lang="en-US" dirty="0"/>
              <a:t>MENGAPA KITA HARUS PUNYA PROGRAM ?</a:t>
            </a:r>
          </a:p>
          <a:p>
            <a:pPr marL="36900" indent="0">
              <a:buNone/>
            </a:pPr>
            <a:endParaRPr lang="en-ID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B089D61-2306-48C1-A37C-329ABD5C73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799635"/>
              </p:ext>
            </p:extLst>
          </p:nvPr>
        </p:nvGraphicFramePr>
        <p:xfrm>
          <a:off x="970945" y="1985433"/>
          <a:ext cx="10992455" cy="4539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69587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0BCE0D-E802-4628-9B8D-47126D14C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WHY, </a:t>
            </a:r>
            <a:r>
              <a:rPr lang="en-US" dirty="0">
                <a:highlight>
                  <a:srgbClr val="00FFFF"/>
                </a:highlight>
              </a:rPr>
              <a:t>WHAT</a:t>
            </a:r>
            <a:r>
              <a:rPr lang="en-US" dirty="0"/>
              <a:t>, HOW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B60D06-D415-45BE-82EB-341D15413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 ADALAH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dan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didapat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perbaikan</a:t>
            </a:r>
            <a:endParaRPr lang="en-US" dirty="0"/>
          </a:p>
          <a:p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Program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berdasar</a:t>
            </a:r>
            <a:r>
              <a:rPr lang="en-US" dirty="0"/>
              <a:t> </a:t>
            </a:r>
            <a:r>
              <a:rPr lang="en-US" dirty="0" err="1"/>
              <a:t>alasan</a:t>
            </a:r>
            <a:r>
              <a:rPr lang="en-US" dirty="0"/>
              <a:t> : </a:t>
            </a:r>
            <a:r>
              <a:rPr lang="en-US" dirty="0" err="1"/>
              <a:t>kewajiban</a:t>
            </a:r>
            <a:r>
              <a:rPr lang="en-US" dirty="0"/>
              <a:t>, </a:t>
            </a:r>
            <a:r>
              <a:rPr lang="en-US" dirty="0" err="1"/>
              <a:t>kebutuhan</a:t>
            </a:r>
            <a:r>
              <a:rPr lang="en-US" dirty="0"/>
              <a:t>, </a:t>
            </a:r>
            <a:r>
              <a:rPr lang="en-US" dirty="0" err="1"/>
              <a:t>keinginan</a:t>
            </a:r>
            <a:r>
              <a:rPr lang="en-US" dirty="0"/>
              <a:t>.</a:t>
            </a:r>
          </a:p>
          <a:p>
            <a:r>
              <a:rPr lang="en-US" dirty="0" err="1"/>
              <a:t>Penyusunan</a:t>
            </a:r>
            <a:r>
              <a:rPr lang="en-US" dirty="0"/>
              <a:t> Program </a:t>
            </a:r>
            <a:r>
              <a:rPr lang="en-US" dirty="0" err="1"/>
              <a:t>didasari</a:t>
            </a:r>
            <a:r>
              <a:rPr lang="en-US" dirty="0"/>
              <a:t> pada </a:t>
            </a:r>
            <a:r>
              <a:rPr lang="en-US" dirty="0" err="1"/>
              <a:t>kemampuan</a:t>
            </a:r>
            <a:r>
              <a:rPr lang="en-US" dirty="0"/>
              <a:t> SUMBER DAYA ( </a:t>
            </a:r>
            <a:r>
              <a:rPr lang="en-US" dirty="0" err="1"/>
              <a:t>Manusia</a:t>
            </a:r>
            <a:r>
              <a:rPr lang="en-US" dirty="0"/>
              <a:t>, Waktu, SPA, </a:t>
            </a:r>
            <a:r>
              <a:rPr lang="en-US" dirty="0" err="1"/>
              <a:t>Anggaran</a:t>
            </a:r>
            <a:r>
              <a:rPr lang="en-US" dirty="0"/>
              <a:t>)</a:t>
            </a:r>
          </a:p>
          <a:p>
            <a:r>
              <a:rPr lang="en-US" dirty="0"/>
              <a:t>Program yang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SISTEMATIS dan </a:t>
            </a:r>
            <a:r>
              <a:rPr lang="en-US" dirty="0" err="1"/>
              <a:t>Terorganisir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758582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01722C-5600-45D5-87E9-045EBDB8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682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0DD3-40B5-4B12-89EA-F2AAC3801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71475"/>
            <a:ext cx="10353762" cy="876300"/>
          </a:xfrm>
        </p:spPr>
        <p:txBody>
          <a:bodyPr/>
          <a:lstStyle/>
          <a:p>
            <a:r>
              <a:rPr lang="en-US" dirty="0"/>
              <a:t>WHY, WHAT, </a:t>
            </a:r>
            <a:r>
              <a:rPr lang="en-US" dirty="0">
                <a:highlight>
                  <a:srgbClr val="00FFFF"/>
                </a:highlight>
              </a:rPr>
              <a:t>HOW</a:t>
            </a:r>
            <a:endParaRPr lang="en-ID" dirty="0">
              <a:highlight>
                <a:srgbClr val="00FFFF"/>
              </a:highlight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CF82DF-9373-4D15-80BD-EE5EBC1789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290849"/>
              </p:ext>
            </p:extLst>
          </p:nvPr>
        </p:nvGraphicFramePr>
        <p:xfrm>
          <a:off x="619125" y="1323975"/>
          <a:ext cx="11163299" cy="506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28896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7D7428-9AAD-4ECF-AD5C-EE914AEFF8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474"/>
          <a:stretch/>
        </p:blipFill>
        <p:spPr>
          <a:xfrm>
            <a:off x="0" y="486973"/>
            <a:ext cx="5419725" cy="6075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E36E68-8D85-4D42-9E7C-88479D977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486973"/>
            <a:ext cx="6581775" cy="624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296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EFF68-0215-4075-AB73-C814CC85A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ISI PROGRAM MFK DAN K3 TERINTEGRASI</a:t>
            </a:r>
            <a:endParaRPr lang="en-ID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5BF795-7DBA-4F83-BDA1-BCCB9A076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8497" y="1228726"/>
            <a:ext cx="8495005" cy="551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82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4DFBA2-088B-47F4-8BB6-40FFCB4E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99154"/>
            <a:ext cx="10232785" cy="645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049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A44143-2EEF-4792-A7EC-CB81FB532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580609"/>
            <a:ext cx="9876906" cy="584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304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0C72-B2F0-40CF-A435-2511C04B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476250"/>
            <a:ext cx="10353762" cy="962025"/>
          </a:xfrm>
        </p:spPr>
        <p:txBody>
          <a:bodyPr>
            <a:normAutofit fontScale="90000"/>
          </a:bodyPr>
          <a:lstStyle/>
          <a:p>
            <a:r>
              <a:rPr lang="en-US" dirty="0"/>
              <a:t>MONITORING DAN EVALUASI PROGRAM</a:t>
            </a:r>
            <a:endParaRPr lang="en-ID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BC7B5FB-763D-41A4-ABFB-D84658BA4F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684110"/>
              </p:ext>
            </p:extLst>
          </p:nvPr>
        </p:nvGraphicFramePr>
        <p:xfrm>
          <a:off x="438150" y="1543050"/>
          <a:ext cx="11525249" cy="4914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24641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C27C-F60B-434B-A88D-FE64668F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0287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Monitoring dan </a:t>
            </a:r>
            <a:r>
              <a:rPr lang="en-US" dirty="0" err="1"/>
              <a:t>evaluasi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B38AA-CE58-44FC-AB05-16456515C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11668125" cy="4705350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dirty="0"/>
              <a:t>Monitoring : </a:t>
            </a:r>
            <a:r>
              <a:rPr lang="en-US" dirty="0" err="1"/>
              <a:t>Memantau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K3 dan MFK</a:t>
            </a:r>
          </a:p>
          <a:p>
            <a:pPr marL="494100" indent="-457200">
              <a:buAutoNum type="arabicPeriod"/>
            </a:pP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inspeksi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?</a:t>
            </a:r>
          </a:p>
          <a:p>
            <a:pPr marL="494100" indent="-457200">
              <a:buAutoNum type="arabicPeriod"/>
            </a:pPr>
            <a:r>
              <a:rPr lang="en-US" dirty="0" err="1"/>
              <a:t>Apakah</a:t>
            </a:r>
            <a:r>
              <a:rPr lang="en-US" dirty="0"/>
              <a:t> program </a:t>
            </a:r>
            <a:r>
              <a:rPr lang="en-US" dirty="0" err="1"/>
              <a:t>vaksin</a:t>
            </a:r>
            <a:r>
              <a:rPr lang="en-US" dirty="0"/>
              <a:t> </a:t>
            </a: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?</a:t>
            </a:r>
          </a:p>
          <a:p>
            <a:pPr marL="494100" indent="-457200">
              <a:buAutoNum type="arabicPeriod"/>
            </a:pP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ergonomic?</a:t>
            </a:r>
          </a:p>
          <a:p>
            <a:pPr marL="36900" indent="0">
              <a:buNone/>
            </a:pPr>
            <a:r>
              <a:rPr lang="en-US" dirty="0"/>
              <a:t>EVALUASI :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endParaRPr lang="en-US" dirty="0"/>
          </a:p>
          <a:p>
            <a:pPr marL="494100" indent="-457200">
              <a:buAutoNum type="arabicPeriod"/>
            </a:pPr>
            <a:r>
              <a:rPr lang="en-US" dirty="0" err="1"/>
              <a:t>Bagaiaman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inspeksi</a:t>
            </a:r>
            <a:r>
              <a:rPr lang="en-US" dirty="0"/>
              <a:t> </a:t>
            </a:r>
            <a:r>
              <a:rPr lang="en-US" dirty="0" err="1"/>
              <a:t>faslilitas</a:t>
            </a:r>
            <a:r>
              <a:rPr lang="en-US" dirty="0"/>
              <a:t>? </a:t>
            </a:r>
            <a:r>
              <a:rPr lang="en-US" dirty="0" err="1"/>
              <a:t>Berapa</a:t>
            </a:r>
            <a:r>
              <a:rPr lang="en-US" dirty="0"/>
              <a:t> %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ebrfungsi</a:t>
            </a:r>
            <a:r>
              <a:rPr lang="en-US" dirty="0"/>
              <a:t> normal  dan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?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penyebabna</a:t>
            </a:r>
            <a:r>
              <a:rPr lang="en-US" dirty="0"/>
              <a:t>,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solusinya</a:t>
            </a:r>
            <a:r>
              <a:rPr lang="en-US" dirty="0"/>
              <a:t>/ </a:t>
            </a:r>
            <a:r>
              <a:rPr lang="en-US" dirty="0" err="1"/>
              <a:t>RTLnya</a:t>
            </a:r>
            <a:r>
              <a:rPr lang="en-US" dirty="0"/>
              <a:t>?</a:t>
            </a:r>
          </a:p>
          <a:p>
            <a:pPr marL="494100" indent="-457200">
              <a:buAutoNum type="arabicPeriod"/>
            </a:pPr>
            <a:r>
              <a:rPr lang="en-US" dirty="0" err="1"/>
              <a:t>Apakah</a:t>
            </a:r>
            <a:r>
              <a:rPr lang="en-US" dirty="0"/>
              <a:t> target </a:t>
            </a: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divaksin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tercapai</a:t>
            </a:r>
            <a:r>
              <a:rPr lang="en-US" dirty="0"/>
              <a:t>?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enyebabnya</a:t>
            </a:r>
            <a:r>
              <a:rPr lang="en-US" dirty="0"/>
              <a:t>?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agar </a:t>
            </a:r>
            <a:r>
              <a:rPr lang="en-US" dirty="0" err="1"/>
              <a:t>tercapai</a:t>
            </a:r>
            <a:r>
              <a:rPr lang="en-US" dirty="0"/>
              <a:t>?</a:t>
            </a:r>
          </a:p>
          <a:p>
            <a:pPr marL="494100" indent="-457200">
              <a:buAutoNum type="arabicPeriod"/>
            </a:pPr>
            <a:endParaRPr lang="en-US" dirty="0"/>
          </a:p>
          <a:p>
            <a:pPr marL="3690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7113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9506C-2B12-40BE-8E9A-F5512220F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monitoring </a:t>
            </a:r>
            <a:r>
              <a:rPr lang="en-US" dirty="0" err="1"/>
              <a:t>kegiatan</a:t>
            </a:r>
            <a:r>
              <a:rPr lang="en-US" dirty="0"/>
              <a:t> K3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8BCFCB7-663F-48BA-8804-F1573D9E63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338884"/>
              </p:ext>
            </p:extLst>
          </p:nvPr>
        </p:nvGraphicFramePr>
        <p:xfrm>
          <a:off x="914400" y="2076450"/>
          <a:ext cx="10353672" cy="348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958153937"/>
                    </a:ext>
                  </a:extLst>
                </a:gridCol>
                <a:gridCol w="3419475">
                  <a:extLst>
                    <a:ext uri="{9D8B030D-6E8A-4147-A177-3AD203B41FA5}">
                      <a16:colId xmlns:a16="http://schemas.microsoft.com/office/drawing/2014/main" val="875014051"/>
                    </a:ext>
                  </a:extLst>
                </a:gridCol>
                <a:gridCol w="3467100">
                  <a:extLst>
                    <a:ext uri="{9D8B030D-6E8A-4147-A177-3AD203B41FA5}">
                      <a16:colId xmlns:a16="http://schemas.microsoft.com/office/drawing/2014/main" val="2961317182"/>
                    </a:ext>
                  </a:extLst>
                </a:gridCol>
                <a:gridCol w="2705097">
                  <a:extLst>
                    <a:ext uri="{9D8B030D-6E8A-4147-A177-3AD203B41FA5}">
                      <a16:colId xmlns:a16="http://schemas.microsoft.com/office/drawing/2014/main" val="403395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PROGRAM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RINCIAN KEGIATAN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ALAT MONITORING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1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Pelaksanaan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Imunisasi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Bagi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Pegawai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Petugas</a:t>
                      </a:r>
                      <a:r>
                        <a:rPr lang="en-US" dirty="0"/>
                        <a:t> yang paling </a:t>
                      </a:r>
                      <a:r>
                        <a:rPr lang="en-US" dirty="0" err="1"/>
                        <a:t>berisiko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infeksi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suntikan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vaksin</a:t>
                      </a:r>
                      <a:r>
                        <a:rPr lang="en-US" dirty="0"/>
                        <a:t> Hepatitis B.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list daftar </a:t>
                      </a:r>
                      <a:r>
                        <a:rPr lang="en-US" dirty="0" err="1"/>
                        <a:t>petugas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26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Pengelolaan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keamanan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keselamatan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Melakukan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inspeksi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keamanan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yaitu</a:t>
                      </a:r>
                      <a:r>
                        <a:rPr lang="en-US" dirty="0"/>
                        <a:t> CCTV, fire alarm, panel </a:t>
                      </a:r>
                      <a:r>
                        <a:rPr lang="en-US" dirty="0" err="1"/>
                        <a:t>listrik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list daftar </a:t>
                      </a:r>
                      <a:r>
                        <a:rPr lang="en-US" dirty="0" err="1"/>
                        <a:t>inspeksi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keamanan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4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Melakukan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pengecekan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berkala</a:t>
                      </a:r>
                      <a:r>
                        <a:rPr lang="en-US" dirty="0"/>
                        <a:t> APAR, </a:t>
                      </a:r>
                      <a:r>
                        <a:rPr lang="en-US" dirty="0" err="1"/>
                        <a:t>tabung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oksigen</a:t>
                      </a:r>
                      <a:r>
                        <a:rPr lang="en-US" dirty="0"/>
                        <a:t>, outlet </a:t>
                      </a:r>
                      <a:r>
                        <a:rPr lang="en-US" dirty="0" err="1"/>
                        <a:t>limbah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cair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list </a:t>
                      </a:r>
                      <a:r>
                        <a:rPr lang="en-US" dirty="0" err="1"/>
                        <a:t>pengecekan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81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10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4158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643A-5226-4E36-AE98-EE326B98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85750"/>
            <a:ext cx="10353762" cy="904875"/>
          </a:xfrm>
        </p:spPr>
        <p:txBody>
          <a:bodyPr/>
          <a:lstStyle/>
          <a:p>
            <a:r>
              <a:rPr lang="en-US" dirty="0"/>
              <a:t>EVALUASI PROGRAM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1CAAD38-D18C-47AA-A155-FB48B4A1F2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856930"/>
              </p:ext>
            </p:extLst>
          </p:nvPr>
        </p:nvGraphicFramePr>
        <p:xfrm>
          <a:off x="180976" y="1321314"/>
          <a:ext cx="11830048" cy="52509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32449">
                  <a:extLst>
                    <a:ext uri="{9D8B030D-6E8A-4147-A177-3AD203B41FA5}">
                      <a16:colId xmlns:a16="http://schemas.microsoft.com/office/drawing/2014/main" val="1124780219"/>
                    </a:ext>
                  </a:extLst>
                </a:gridCol>
                <a:gridCol w="1072669">
                  <a:extLst>
                    <a:ext uri="{9D8B030D-6E8A-4147-A177-3AD203B41FA5}">
                      <a16:colId xmlns:a16="http://schemas.microsoft.com/office/drawing/2014/main" val="3879010178"/>
                    </a:ext>
                  </a:extLst>
                </a:gridCol>
                <a:gridCol w="738726">
                  <a:extLst>
                    <a:ext uri="{9D8B030D-6E8A-4147-A177-3AD203B41FA5}">
                      <a16:colId xmlns:a16="http://schemas.microsoft.com/office/drawing/2014/main" val="1093390202"/>
                    </a:ext>
                  </a:extLst>
                </a:gridCol>
                <a:gridCol w="991713">
                  <a:extLst>
                    <a:ext uri="{9D8B030D-6E8A-4147-A177-3AD203B41FA5}">
                      <a16:colId xmlns:a16="http://schemas.microsoft.com/office/drawing/2014/main" val="3492078329"/>
                    </a:ext>
                  </a:extLst>
                </a:gridCol>
                <a:gridCol w="1568526">
                  <a:extLst>
                    <a:ext uri="{9D8B030D-6E8A-4147-A177-3AD203B41FA5}">
                      <a16:colId xmlns:a16="http://schemas.microsoft.com/office/drawing/2014/main" val="3456636708"/>
                    </a:ext>
                  </a:extLst>
                </a:gridCol>
                <a:gridCol w="1639363">
                  <a:extLst>
                    <a:ext uri="{9D8B030D-6E8A-4147-A177-3AD203B41FA5}">
                      <a16:colId xmlns:a16="http://schemas.microsoft.com/office/drawing/2014/main" val="2811061901"/>
                    </a:ext>
                  </a:extLst>
                </a:gridCol>
                <a:gridCol w="1841753">
                  <a:extLst>
                    <a:ext uri="{9D8B030D-6E8A-4147-A177-3AD203B41FA5}">
                      <a16:colId xmlns:a16="http://schemas.microsoft.com/office/drawing/2014/main" val="2316546083"/>
                    </a:ext>
                  </a:extLst>
                </a:gridCol>
                <a:gridCol w="1123267">
                  <a:extLst>
                    <a:ext uri="{9D8B030D-6E8A-4147-A177-3AD203B41FA5}">
                      <a16:colId xmlns:a16="http://schemas.microsoft.com/office/drawing/2014/main" val="3024226072"/>
                    </a:ext>
                  </a:extLst>
                </a:gridCol>
                <a:gridCol w="1011952">
                  <a:extLst>
                    <a:ext uri="{9D8B030D-6E8A-4147-A177-3AD203B41FA5}">
                      <a16:colId xmlns:a16="http://schemas.microsoft.com/office/drawing/2014/main" val="2131169704"/>
                    </a:ext>
                  </a:extLst>
                </a:gridCol>
                <a:gridCol w="1309630">
                  <a:extLst>
                    <a:ext uri="{9D8B030D-6E8A-4147-A177-3AD203B41FA5}">
                      <a16:colId xmlns:a16="http://schemas.microsoft.com/office/drawing/2014/main" val="1253334485"/>
                    </a:ext>
                  </a:extLst>
                </a:gridCol>
              </a:tblGrid>
              <a:tr h="1227576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KEGIATAN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HASIL CAPAIAN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ANALISIS CAPAIAN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PENYEBAB (5M)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RTL  (POK)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WAKTU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PJ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SUMBER BIAYA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82998"/>
                  </a:ext>
                </a:extLst>
              </a:tr>
              <a:tr h="189604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Pemeriksaan</a:t>
                      </a:r>
                      <a:r>
                        <a:rPr lang="en-US" dirty="0"/>
                        <a:t> Kesehatan </a:t>
                      </a:r>
                      <a:r>
                        <a:rPr lang="en-US" dirty="0" err="1"/>
                        <a:t>berkala</a:t>
                      </a:r>
                      <a:r>
                        <a:rPr lang="en-US" dirty="0"/>
                        <a:t> pada </a:t>
                      </a:r>
                      <a:r>
                        <a:rPr lang="en-US" dirty="0" err="1"/>
                        <a:t>smeua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staf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80%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tercapai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340082"/>
                  </a:ext>
                </a:extLst>
              </a:tr>
              <a:tr h="1896049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Pemberian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imunisasi</a:t>
                      </a:r>
                      <a:r>
                        <a:rPr lang="en-US" dirty="0"/>
                        <a:t> pada </a:t>
                      </a:r>
                      <a:r>
                        <a:rPr lang="en-US" dirty="0" err="1"/>
                        <a:t>pegawai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berisiko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tinggi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90%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tercapai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401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8413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itle 1">
            <a:extLst>
              <a:ext uri="{FF2B5EF4-FFF2-40B4-BE49-F238E27FC236}">
                <a16:creationId xmlns:a16="http://schemas.microsoft.com/office/drawing/2014/main" id="{2182B755-2AB6-443E-BE97-1732F82D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426836"/>
            <a:ext cx="3657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KESIMPULAN</a:t>
            </a:r>
          </a:p>
        </p:txBody>
      </p:sp>
      <p:sp>
        <p:nvSpPr>
          <p:cNvPr id="195587" name="Content Placeholder 2">
            <a:extLst>
              <a:ext uri="{FF2B5EF4-FFF2-40B4-BE49-F238E27FC236}">
                <a16:creationId xmlns:a16="http://schemas.microsoft.com/office/drawing/2014/main" id="{E75A71EC-18B7-4A4B-85C2-9EB15DDB1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349" y="1600200"/>
            <a:ext cx="11039302" cy="2842952"/>
          </a:xfrm>
        </p:spPr>
        <p:txBody>
          <a:bodyPr>
            <a:noAutofit/>
          </a:bodyPr>
          <a:lstStyle/>
          <a:p>
            <a:pPr marL="457200" indent="-457200" eaLnBrk="1" hangingPunct="1">
              <a:buAutoNum type="arabicPeriod"/>
              <a:defRPr/>
            </a:pPr>
            <a:r>
              <a:rPr lang="en-US" sz="2000" dirty="0">
                <a:latin typeface="Abadi" panose="020B0604020104020204" pitchFamily="34" charset="0"/>
              </a:rPr>
              <a:t>K3 </a:t>
            </a:r>
            <a:r>
              <a:rPr lang="en-US" sz="2000" dirty="0" err="1">
                <a:latin typeface="Abadi" panose="020B0604020104020204" pitchFamily="34" charset="0"/>
              </a:rPr>
              <a:t>dalam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Permenkes</a:t>
            </a:r>
            <a:r>
              <a:rPr lang="en-US" sz="2000" dirty="0">
                <a:latin typeface="Abadi" panose="020B0604020104020204" pitchFamily="34" charset="0"/>
              </a:rPr>
              <a:t> 52 </a:t>
            </a:r>
            <a:r>
              <a:rPr lang="en-US" sz="2000" dirty="0" err="1">
                <a:latin typeface="Abadi" panose="020B0604020104020204" pitchFamily="34" charset="0"/>
              </a:rPr>
              <a:t>tahun</a:t>
            </a:r>
            <a:r>
              <a:rPr lang="en-US" sz="2000" dirty="0">
                <a:latin typeface="Abadi" panose="020B0604020104020204" pitchFamily="34" charset="0"/>
              </a:rPr>
              <a:t> 2018 </a:t>
            </a:r>
            <a:r>
              <a:rPr lang="en-US" sz="2000" dirty="0" err="1">
                <a:latin typeface="Abadi" panose="020B0604020104020204" pitchFamily="34" charset="0"/>
              </a:rPr>
              <a:t>terdiri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dari</a:t>
            </a:r>
            <a:r>
              <a:rPr lang="en-US" sz="2000" dirty="0">
                <a:latin typeface="Abadi" panose="020B0604020104020204" pitchFamily="34" charset="0"/>
              </a:rPr>
              <a:t> 11 </a:t>
            </a:r>
            <a:r>
              <a:rPr lang="en-US" sz="2000" dirty="0" err="1">
                <a:latin typeface="Abadi" panose="020B0604020104020204" pitchFamily="34" charset="0"/>
              </a:rPr>
              <a:t>standar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yaitu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pengenalan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potensi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bahaya</a:t>
            </a:r>
            <a:r>
              <a:rPr lang="en-US" sz="2000" dirty="0">
                <a:latin typeface="Abadi" panose="020B0604020104020204" pitchFamily="34" charset="0"/>
              </a:rPr>
              <a:t> dan </a:t>
            </a:r>
            <a:r>
              <a:rPr lang="en-US" sz="2000" dirty="0" err="1">
                <a:latin typeface="Abadi" panose="020B0604020104020204" pitchFamily="34" charset="0"/>
              </a:rPr>
              <a:t>pengendalian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risiko</a:t>
            </a:r>
            <a:r>
              <a:rPr lang="en-US" sz="2000" dirty="0">
                <a:latin typeface="Abadi" panose="020B0604020104020204" pitchFamily="34" charset="0"/>
              </a:rPr>
              <a:t> K3, </a:t>
            </a:r>
            <a:r>
              <a:rPr lang="en-US" sz="2000" dirty="0" err="1">
                <a:latin typeface="Abadi" panose="020B0604020104020204" pitchFamily="34" charset="0"/>
              </a:rPr>
              <a:t>penerapan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kewaspadaan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standar</a:t>
            </a:r>
            <a:r>
              <a:rPr lang="en-US" sz="2000" dirty="0">
                <a:latin typeface="Abadi" panose="020B0604020104020204" pitchFamily="34" charset="0"/>
              </a:rPr>
              <a:t> (5), ergonomic, </a:t>
            </a:r>
            <a:r>
              <a:rPr lang="en-US" sz="2000" dirty="0" err="1">
                <a:latin typeface="Abadi" panose="020B0604020104020204" pitchFamily="34" charset="0"/>
              </a:rPr>
              <a:t>pemeriksaan</a:t>
            </a:r>
            <a:r>
              <a:rPr lang="en-US" sz="2000" dirty="0">
                <a:latin typeface="Abadi" panose="020B0604020104020204" pitchFamily="34" charset="0"/>
              </a:rPr>
              <a:t> Kesehatan </a:t>
            </a:r>
            <a:r>
              <a:rPr lang="en-US" sz="2000" dirty="0" err="1">
                <a:latin typeface="Abadi" panose="020B0604020104020204" pitchFamily="34" charset="0"/>
              </a:rPr>
              <a:t>berkala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imunisasi,PHBS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Pengelolaan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sarpras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peralatan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medis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kesiapsiagaan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kondisi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darurat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medis</a:t>
            </a:r>
            <a:r>
              <a:rPr lang="en-US" sz="2000" dirty="0">
                <a:latin typeface="Abadi" panose="020B0604020104020204" pitchFamily="34" charset="0"/>
              </a:rPr>
              <a:t> dan </a:t>
            </a:r>
            <a:r>
              <a:rPr lang="en-US" sz="2000" dirty="0" err="1">
                <a:latin typeface="Abadi" panose="020B0604020104020204" pitchFamily="34" charset="0"/>
              </a:rPr>
              <a:t>bencana</a:t>
            </a:r>
            <a:r>
              <a:rPr lang="en-US" sz="2000" dirty="0">
                <a:latin typeface="Abadi" panose="020B0604020104020204" pitchFamily="34" charset="0"/>
              </a:rPr>
              <a:t>, B3 dan </a:t>
            </a:r>
            <a:r>
              <a:rPr lang="en-US" sz="2000" dirty="0" err="1">
                <a:latin typeface="Abadi" panose="020B0604020104020204" pitchFamily="34" charset="0"/>
              </a:rPr>
              <a:t>Limbah</a:t>
            </a:r>
            <a:r>
              <a:rPr lang="en-US" sz="2000" dirty="0">
                <a:latin typeface="Abadi" panose="020B0604020104020204" pitchFamily="34" charset="0"/>
              </a:rPr>
              <a:t> B3, </a:t>
            </a:r>
            <a:r>
              <a:rPr lang="en-US" sz="2000" dirty="0" err="1">
                <a:latin typeface="Abadi" panose="020B0604020104020204" pitchFamily="34" charset="0"/>
              </a:rPr>
              <a:t>Limbah</a:t>
            </a:r>
            <a:r>
              <a:rPr lang="en-US" sz="2000" dirty="0">
                <a:latin typeface="Abadi" panose="020B0604020104020204" pitchFamily="34" charset="0"/>
              </a:rPr>
              <a:t> domestic</a:t>
            </a:r>
          </a:p>
          <a:p>
            <a:pPr marL="457200" indent="-457200" eaLnBrk="1" hangingPunct="1">
              <a:buAutoNum type="arabicPeriod"/>
              <a:defRPr/>
            </a:pPr>
            <a:r>
              <a:rPr lang="en-US" sz="2000" dirty="0">
                <a:latin typeface="Abadi" panose="020B0604020104020204" pitchFamily="34" charset="0"/>
              </a:rPr>
              <a:t>K3 </a:t>
            </a:r>
            <a:r>
              <a:rPr lang="en-US" sz="2000" dirty="0" err="1">
                <a:latin typeface="Abadi" panose="020B0604020104020204" pitchFamily="34" charset="0"/>
              </a:rPr>
              <a:t>dalam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Akreditasi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Puskesmas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yaitu</a:t>
            </a:r>
            <a:r>
              <a:rPr lang="en-US" sz="2000" dirty="0">
                <a:latin typeface="Abadi" panose="020B0604020104020204" pitchFamily="34" charset="0"/>
              </a:rPr>
              <a:t> 1.3.6 : PJ K3, Program, </a:t>
            </a:r>
            <a:r>
              <a:rPr lang="en-US" sz="2000" dirty="0" err="1">
                <a:latin typeface="Abadi" panose="020B0604020104020204" pitchFamily="34" charset="0"/>
              </a:rPr>
              <a:t>evaluasi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pelaksanaan</a:t>
            </a:r>
            <a:r>
              <a:rPr lang="en-US" sz="2000" dirty="0">
                <a:latin typeface="Abadi" panose="020B0604020104020204" pitchFamily="34" charset="0"/>
              </a:rPr>
              <a:t> Program K3, </a:t>
            </a:r>
            <a:r>
              <a:rPr lang="en-US" sz="2000" dirty="0" err="1">
                <a:latin typeface="Abadi" panose="020B0604020104020204" pitchFamily="34" charset="0"/>
              </a:rPr>
              <a:t>pemeriksaan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sehatan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pegawai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berkala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imunisasi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pegawai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berdasar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tingkat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risiko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pelayanan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konseling</a:t>
            </a:r>
            <a:r>
              <a:rPr lang="en-US" sz="2000" dirty="0">
                <a:latin typeface="Abadi" panose="020B0604020104020204" pitchFamily="34" charset="0"/>
              </a:rPr>
              <a:t> dan TL pada </a:t>
            </a:r>
            <a:r>
              <a:rPr lang="en-US" sz="2000" dirty="0" err="1">
                <a:latin typeface="Abadi" panose="020B0604020104020204" pitchFamily="34" charset="0"/>
              </a:rPr>
              <a:t>pegawai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terpapar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infeksi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kekerasan</a:t>
            </a:r>
            <a:r>
              <a:rPr lang="en-US" sz="2000" dirty="0">
                <a:latin typeface="Abadi" panose="020B0604020104020204" pitchFamily="34" charset="0"/>
              </a:rPr>
              <a:t> dan </a:t>
            </a:r>
            <a:r>
              <a:rPr lang="en-US" sz="2000" dirty="0" err="1">
                <a:latin typeface="Abadi" panose="020B0604020104020204" pitchFamily="34" charset="0"/>
              </a:rPr>
              <a:t>cedera</a:t>
            </a:r>
            <a:r>
              <a:rPr lang="en-US" sz="2000" dirty="0">
                <a:latin typeface="Abadi" panose="020B0604020104020204" pitchFamily="34" charset="0"/>
              </a:rPr>
              <a:t> dan </a:t>
            </a:r>
            <a:r>
              <a:rPr lang="en-US" sz="2000" dirty="0" err="1">
                <a:latin typeface="Abadi" panose="020B0604020104020204" pitchFamily="34" charset="0"/>
              </a:rPr>
              <a:t>semua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standar</a:t>
            </a:r>
            <a:r>
              <a:rPr lang="en-US" sz="2000" dirty="0">
                <a:latin typeface="Abadi" panose="020B0604020104020204" pitchFamily="34" charset="0"/>
              </a:rPr>
              <a:t>  MFK 1.4 </a:t>
            </a:r>
            <a:r>
              <a:rPr lang="en-US" sz="2000" dirty="0" err="1">
                <a:latin typeface="Abadi" panose="020B0604020104020204" pitchFamily="34" charset="0"/>
              </a:rPr>
              <a:t>kecuali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Diklat</a:t>
            </a:r>
            <a:r>
              <a:rPr lang="en-US" sz="2000" dirty="0">
                <a:latin typeface="Abadi" panose="020B0604020104020204" pitchFamily="34" charset="0"/>
              </a:rPr>
              <a:t> MFK</a:t>
            </a:r>
          </a:p>
          <a:p>
            <a:pPr marL="457200" indent="-457200" eaLnBrk="1" hangingPunct="1">
              <a:buAutoNum type="arabicPeriod"/>
              <a:defRPr/>
            </a:pPr>
            <a:r>
              <a:rPr lang="en-US" sz="2000" dirty="0">
                <a:latin typeface="Abadi" panose="020B0604020104020204" pitchFamily="34" charset="0"/>
              </a:rPr>
              <a:t>K3 </a:t>
            </a:r>
            <a:r>
              <a:rPr lang="en-US" sz="2000" dirty="0" err="1">
                <a:latin typeface="Abadi" panose="020B0604020104020204" pitchFamily="34" charset="0"/>
              </a:rPr>
              <a:t>dalam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Akreditasi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klinik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yaitu</a:t>
            </a:r>
            <a:r>
              <a:rPr lang="en-US" sz="2000" dirty="0">
                <a:latin typeface="Abadi" panose="020B0604020104020204" pitchFamily="34" charset="0"/>
              </a:rPr>
              <a:t> 1.3  (</a:t>
            </a:r>
            <a:r>
              <a:rPr lang="en-US" sz="2000" dirty="0" err="1">
                <a:latin typeface="Abadi" panose="020B0604020104020204" pitchFamily="34" charset="0"/>
              </a:rPr>
              <a:t>gabungan</a:t>
            </a:r>
            <a:r>
              <a:rPr lang="en-US" sz="2000" dirty="0">
                <a:latin typeface="Abadi" panose="020B0604020104020204" pitchFamily="34" charset="0"/>
              </a:rPr>
              <a:t> K3 dan MFK) : </a:t>
            </a:r>
            <a:r>
              <a:rPr lang="en-US" sz="2000" dirty="0" err="1">
                <a:latin typeface="Abadi" panose="020B0604020104020204" pitchFamily="34" charset="0"/>
              </a:rPr>
              <a:t>Kemananan</a:t>
            </a:r>
            <a:r>
              <a:rPr lang="en-US" sz="2000" dirty="0">
                <a:latin typeface="Abadi" panose="020B0604020104020204" pitchFamily="34" charset="0"/>
              </a:rPr>
              <a:t> dan </a:t>
            </a:r>
            <a:r>
              <a:rPr lang="en-US" sz="2000" dirty="0" err="1">
                <a:latin typeface="Abadi" panose="020B0604020104020204" pitchFamily="34" charset="0"/>
              </a:rPr>
              <a:t>Keselamatan</a:t>
            </a:r>
            <a:r>
              <a:rPr lang="en-US" sz="2000" dirty="0">
                <a:latin typeface="Abadi" panose="020B0604020104020204" pitchFamily="34" charset="0"/>
              </a:rPr>
              <a:t>, B3 dan </a:t>
            </a:r>
            <a:r>
              <a:rPr lang="en-US" sz="2000" dirty="0" err="1">
                <a:latin typeface="Abadi" panose="020B0604020104020204" pitchFamily="34" charset="0"/>
              </a:rPr>
              <a:t>Limbah</a:t>
            </a:r>
            <a:r>
              <a:rPr lang="en-US" sz="2000" dirty="0">
                <a:latin typeface="Abadi" panose="020B0604020104020204" pitchFamily="34" charset="0"/>
              </a:rPr>
              <a:t> B3, </a:t>
            </a:r>
            <a:r>
              <a:rPr lang="en-US" sz="2000" dirty="0" err="1">
                <a:latin typeface="Abadi" panose="020B0604020104020204" pitchFamily="34" charset="0"/>
              </a:rPr>
              <a:t>Penanggulangan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bencana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proteksi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kebakaran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peralatan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medis</a:t>
            </a:r>
            <a:r>
              <a:rPr lang="en-US" sz="2000" dirty="0">
                <a:latin typeface="Abadi" panose="020B0604020104020204" pitchFamily="34" charset="0"/>
              </a:rPr>
              <a:t>, system </a:t>
            </a:r>
            <a:r>
              <a:rPr lang="en-US" sz="2000" dirty="0" err="1">
                <a:latin typeface="Abadi" panose="020B0604020104020204" pitchFamily="34" charset="0"/>
              </a:rPr>
              <a:t>utilitas</a:t>
            </a:r>
            <a:r>
              <a:rPr lang="en-US" sz="2000" dirty="0">
                <a:latin typeface="Abadi" panose="020B0604020104020204" pitchFamily="34" charset="0"/>
              </a:rPr>
              <a:t>, </a:t>
            </a:r>
            <a:r>
              <a:rPr lang="en-US" sz="2000" dirty="0" err="1">
                <a:latin typeface="Abadi" panose="020B0604020104020204" pitchFamily="34" charset="0"/>
              </a:rPr>
              <a:t>limbah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 err="1">
                <a:latin typeface="Abadi" panose="020B0604020104020204" pitchFamily="34" charset="0"/>
              </a:rPr>
              <a:t>domestik</a:t>
            </a:r>
            <a:endParaRPr lang="en-US" sz="2000" dirty="0">
              <a:latin typeface="Abadi" panose="020B06040201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2CBB1D-AE37-4BE2-8116-11CEB6DB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20EA5C-C6CA-430C-BE63-C1AF0FB5001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928A-2A2D-4FF2-A28A-703CF5499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KESIMPULAN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77781-21CA-4EDD-8872-E5C1B64D8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4. </a:t>
            </a:r>
            <a:r>
              <a:rPr lang="en-US" sz="2400" dirty="0" err="1">
                <a:latin typeface="Abadi" panose="020B0604020104020204" pitchFamily="34" charset="0"/>
              </a:rPr>
              <a:t>Pengorganisasian</a:t>
            </a:r>
            <a:r>
              <a:rPr lang="en-US" sz="2400" dirty="0">
                <a:latin typeface="Abadi" panose="020B0604020104020204" pitchFamily="34" charset="0"/>
              </a:rPr>
              <a:t> K3 di </a:t>
            </a:r>
            <a:r>
              <a:rPr lang="en-US" sz="2400" dirty="0" err="1">
                <a:latin typeface="Abadi" panose="020B0604020104020204" pitchFamily="34" charset="0"/>
              </a:rPr>
              <a:t>bawah</a:t>
            </a:r>
            <a:r>
              <a:rPr lang="en-US" sz="2400" dirty="0">
                <a:latin typeface="Abadi" panose="020B0604020104020204" pitchFamily="34" charset="0"/>
              </a:rPr>
              <a:t> Tim </a:t>
            </a:r>
            <a:r>
              <a:rPr lang="en-US" sz="2400" dirty="0" err="1">
                <a:latin typeface="Abadi" panose="020B0604020104020204" pitchFamily="34" charset="0"/>
              </a:rPr>
              <a:t>Mutu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berkoordinasi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kegiatan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dengan</a:t>
            </a:r>
            <a:r>
              <a:rPr lang="en-US" sz="2400" dirty="0">
                <a:latin typeface="Abadi" panose="020B0604020104020204" pitchFamily="34" charset="0"/>
              </a:rPr>
              <a:t> PJ </a:t>
            </a:r>
            <a:r>
              <a:rPr lang="en-US" sz="2400" dirty="0" err="1">
                <a:latin typeface="Abadi" panose="020B0604020104020204" pitchFamily="34" charset="0"/>
              </a:rPr>
              <a:t>Sarpras</a:t>
            </a:r>
            <a:r>
              <a:rPr lang="en-US" sz="2400" dirty="0">
                <a:latin typeface="Abadi" panose="020B0604020104020204" pitchFamily="34" charset="0"/>
              </a:rPr>
              <a:t> ( PJ MFK) dan PJ PPI</a:t>
            </a:r>
          </a:p>
          <a:p>
            <a:pPr marL="0" indent="0">
              <a:buNone/>
            </a:pPr>
            <a:r>
              <a:rPr lang="en-US" sz="2400" dirty="0">
                <a:latin typeface="Abadi" panose="020B0604020104020204" pitchFamily="34" charset="0"/>
              </a:rPr>
              <a:t>5. </a:t>
            </a:r>
            <a:r>
              <a:rPr lang="en-US" sz="2400" dirty="0" err="1">
                <a:latin typeface="Abadi" panose="020B0604020104020204" pitchFamily="34" charset="0"/>
              </a:rPr>
              <a:t>Dapat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membuat</a:t>
            </a:r>
            <a:r>
              <a:rPr lang="en-US" sz="2400" dirty="0">
                <a:latin typeface="Abadi" panose="020B0604020104020204" pitchFamily="34" charset="0"/>
              </a:rPr>
              <a:t> Program K3 dan MFK </a:t>
            </a:r>
            <a:r>
              <a:rPr lang="en-US" sz="2400" dirty="0" err="1">
                <a:latin typeface="Abadi" panose="020B0604020104020204" pitchFamily="34" charset="0"/>
              </a:rPr>
              <a:t>terintegrasi</a:t>
            </a:r>
            <a:endParaRPr lang="en-US" sz="2400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badi" panose="020B0604020104020204" pitchFamily="34" charset="0"/>
              </a:rPr>
              <a:t>6. </a:t>
            </a:r>
            <a:r>
              <a:rPr lang="en-US" sz="2400" dirty="0" err="1">
                <a:latin typeface="Abadi" panose="020B0604020104020204" pitchFamily="34" charset="0"/>
              </a:rPr>
              <a:t>Berbagi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peran</a:t>
            </a:r>
            <a:r>
              <a:rPr lang="en-US" sz="2400" dirty="0">
                <a:latin typeface="Abadi" panose="020B0604020104020204" pitchFamily="34" charset="0"/>
              </a:rPr>
              <a:t> dan </a:t>
            </a:r>
            <a:r>
              <a:rPr lang="en-US" sz="2400" dirty="0" err="1">
                <a:latin typeface="Abadi" panose="020B0604020104020204" pitchFamily="34" charset="0"/>
              </a:rPr>
              <a:t>tugas</a:t>
            </a:r>
            <a:r>
              <a:rPr lang="en-US" sz="2400" dirty="0">
                <a:latin typeface="Abadi" panose="020B0604020104020204" pitchFamily="34" charset="0"/>
              </a:rPr>
              <a:t> </a:t>
            </a:r>
            <a:r>
              <a:rPr lang="en-US" sz="2400" dirty="0" err="1">
                <a:latin typeface="Abadi" panose="020B0604020104020204" pitchFamily="34" charset="0"/>
              </a:rPr>
              <a:t>antara</a:t>
            </a:r>
            <a:r>
              <a:rPr lang="en-US" sz="2400" dirty="0">
                <a:latin typeface="Abadi" panose="020B0604020104020204" pitchFamily="34" charset="0"/>
              </a:rPr>
              <a:t> K3, PPI dan MFK</a:t>
            </a:r>
            <a:endParaRPr lang="en-ID" sz="2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4629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PENUTUP	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2" y="1732450"/>
            <a:ext cx="4948607" cy="2544276"/>
          </a:xfrm>
        </p:spPr>
        <p:txBody>
          <a:bodyPr anchor="t">
            <a:normAutofit/>
          </a:bodyPr>
          <a:lstStyle/>
          <a:p>
            <a:pPr marL="36900" indent="0">
              <a:buNone/>
            </a:pPr>
            <a:r>
              <a:rPr lang="en-US" sz="2400" dirty="0" err="1"/>
              <a:t>Bila</a:t>
            </a:r>
            <a:r>
              <a:rPr lang="en-US" sz="2400" dirty="0"/>
              <a:t> Jogja </a:t>
            </a:r>
            <a:r>
              <a:rPr lang="en-US" sz="2400" dirty="0" err="1"/>
              <a:t>padat</a:t>
            </a:r>
            <a:r>
              <a:rPr lang="en-US" sz="2400" dirty="0"/>
              <a:t> </a:t>
            </a:r>
            <a:r>
              <a:rPr lang="en-US" sz="2400" dirty="0" err="1"/>
              <a:t>wisatawan</a:t>
            </a:r>
            <a:endParaRPr lang="en-US" sz="2400" dirty="0"/>
          </a:p>
          <a:p>
            <a:pPr marL="36900" indent="0">
              <a:buNone/>
            </a:pPr>
            <a:r>
              <a:rPr lang="en-US" sz="2400" dirty="0"/>
              <a:t>Tanda </a:t>
            </a:r>
            <a:r>
              <a:rPr lang="en-US" sz="2400" dirty="0" err="1"/>
              <a:t>liburan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tiba</a:t>
            </a:r>
            <a:endParaRPr lang="en-US" sz="2400" dirty="0"/>
          </a:p>
          <a:p>
            <a:pPr marL="36900" indent="0">
              <a:buNone/>
            </a:pP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endParaRPr lang="en-US" sz="2400" dirty="0"/>
          </a:p>
          <a:p>
            <a:pPr marL="36900" indent="0">
              <a:buNone/>
            </a:pPr>
            <a:r>
              <a:rPr lang="en-US" sz="2400" dirty="0" err="1"/>
              <a:t>Semoga</a:t>
            </a:r>
            <a:r>
              <a:rPr lang="en-US" sz="2400" dirty="0"/>
              <a:t>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berjumpa</a:t>
            </a:r>
            <a:endParaRPr lang="en-US" sz="2400" dirty="0"/>
          </a:p>
          <a:p>
            <a:pPr marL="36900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C9AA5E-9241-40C1-B71B-F006BEE5FDE6}"/>
              </a:ext>
            </a:extLst>
          </p:cNvPr>
          <p:cNvSpPr txBox="1"/>
          <p:nvPr/>
        </p:nvSpPr>
        <p:spPr>
          <a:xfrm>
            <a:off x="753383" y="1219484"/>
            <a:ext cx="42261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</a:rPr>
              <a:t>Terima</a:t>
            </a:r>
            <a:r>
              <a:rPr lang="en-US" sz="5400" dirty="0">
                <a:solidFill>
                  <a:schemeClr val="bg1"/>
                </a:solidFill>
              </a:rPr>
              <a:t> Kasih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linkClick r:id="rId7"/>
              </a:rPr>
              <a:t>bcandrasari@gmail.com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08170400400</a:t>
            </a:r>
            <a:endParaRPr lang="en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{ECD86688-8DCF-4DCC-9741-E0A349E45AD2}tf55705232_win32</Template>
  <TotalTime>0</TotalTime>
  <Words>3538</Words>
  <Application>Microsoft Office PowerPoint</Application>
  <PresentationFormat>Widescreen</PresentationFormat>
  <Paragraphs>524</Paragraphs>
  <Slides>67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81" baseType="lpstr">
      <vt:lpstr>Abadi</vt:lpstr>
      <vt:lpstr>Arial</vt:lpstr>
      <vt:lpstr>Arial MT</vt:lpstr>
      <vt:lpstr>Calibri</vt:lpstr>
      <vt:lpstr>Calibri Light</vt:lpstr>
      <vt:lpstr>Georgia</vt:lpstr>
      <vt:lpstr>Goudy Old Style</vt:lpstr>
      <vt:lpstr>Tahoma</vt:lpstr>
      <vt:lpstr>Times New Roman</vt:lpstr>
      <vt:lpstr>Verdana</vt:lpstr>
      <vt:lpstr>Wingdings</vt:lpstr>
      <vt:lpstr>Wingdings 2</vt:lpstr>
      <vt:lpstr>SlateVTI</vt:lpstr>
      <vt:lpstr>Office Theme</vt:lpstr>
      <vt:lpstr>PENERAPAN K3 SESUAI REGULASI DAN AKREDITASI FASYANKES</vt:lpstr>
      <vt:lpstr>REFERENSI</vt:lpstr>
      <vt:lpstr> Betha Candra Sari  </vt:lpstr>
      <vt:lpstr>OUTLINE</vt:lpstr>
      <vt:lpstr>SALAM K3</vt:lpstr>
      <vt:lpstr>PowerPoint Presentation</vt:lpstr>
      <vt:lpstr>PowerPoint Presentation</vt:lpstr>
      <vt:lpstr>PowerPoint Presentation</vt:lpstr>
      <vt:lpstr>PowerPoint Presentation</vt:lpstr>
      <vt:lpstr>PERMENKES NO 52/2018 TENTANG K3 FASYANKES</vt:lpstr>
      <vt:lpstr>01. K3 DALAM PERMENKES 52 TAHUN 2018</vt:lpstr>
      <vt:lpstr>PowerPoint Presentation</vt:lpstr>
      <vt:lpstr>PowerPoint Presentation</vt:lpstr>
      <vt:lpstr>STANDAR K3 FASYANKES (PMK 52/2018)</vt:lpstr>
      <vt:lpstr>Pembudayaan PHBS</vt:lpstr>
      <vt:lpstr>02. KEWASPADAAN STANDAR</vt:lpstr>
      <vt:lpstr>PowerPoint Presentation</vt:lpstr>
      <vt:lpstr>Dokumen Program k3</vt:lpstr>
      <vt:lpstr>Identifikasi Dokumen Program K3</vt:lpstr>
      <vt:lpstr>Identifikasi Dokumen Program K3</vt:lpstr>
      <vt:lpstr>Identifikasi Dokumen Program K3</vt:lpstr>
      <vt:lpstr>Identifikasi Dokumen Program K3</vt:lpstr>
      <vt:lpstr>Identifikasi Dokumen Program K3</vt:lpstr>
      <vt:lpstr>Identifikasi Dokumen Program K3</vt:lpstr>
      <vt:lpstr>Identifikasi Dokumen Program K3</vt:lpstr>
      <vt:lpstr>Identifikasi Dokumen Program K3</vt:lpstr>
      <vt:lpstr>PowerPoint Presentation</vt:lpstr>
      <vt:lpstr>K3 DALAM STANDAR AKREDITASI  PUSKESMAS</vt:lpstr>
      <vt:lpstr>K3 dalam Akreditasi Puskesmas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MANAJEMEN FASILITAS DAN KESELAMATAN</vt:lpstr>
      <vt:lpstr>TUJUAN MFK</vt:lpstr>
      <vt:lpstr>MANAJEMEN FASILITAS DAN KESELAMATAN terkait K3</vt:lpstr>
      <vt:lpstr>03. K3 DALAM STANDAR AKREDITASI KLINIK</vt:lpstr>
      <vt:lpstr>STANDAR 1.3</vt:lpstr>
      <vt:lpstr>MAKSUD &amp; TUJUAN (1)</vt:lpstr>
      <vt:lpstr>MAKSUD &amp; TUJUAN (2)</vt:lpstr>
      <vt:lpstr>ELEMEN PENILAIAN (1)</vt:lpstr>
      <vt:lpstr>ELEMEN PENILAIAN (2)</vt:lpstr>
      <vt:lpstr>ELEMEN PENILAIAN (3)</vt:lpstr>
      <vt:lpstr>ELEMEN PENILAIAN (4)</vt:lpstr>
      <vt:lpstr>04. PENGORGANISASIAN K3 DALAM STRUKTUR MUTU</vt:lpstr>
      <vt:lpstr>PowerPoint Presentation</vt:lpstr>
      <vt:lpstr>PowerPoint Presentation</vt:lpstr>
      <vt:lpstr>PowerPoint Presentation</vt:lpstr>
      <vt:lpstr>KETERKAITAN / IRISAN K3, PPI DAN MFK</vt:lpstr>
      <vt:lpstr>05. IRISAN MFK,K3, PPI di FKTP &gt;&gt; Pembagian Tugas</vt:lpstr>
      <vt:lpstr>PENYUSUNAN PROGRAM K3 DAN MFK TERINTEGRASI</vt:lpstr>
      <vt:lpstr>WHY, WHAT, HOW</vt:lpstr>
      <vt:lpstr>WHY, WHAT, HOW</vt:lpstr>
      <vt:lpstr>PowerPoint Presentation</vt:lpstr>
      <vt:lpstr>WHY, WHAT, HOW</vt:lpstr>
      <vt:lpstr>PowerPoint Presentation</vt:lpstr>
      <vt:lpstr>ISI PROGRAM MFK DAN K3 TERINTEGRASI</vt:lpstr>
      <vt:lpstr>PowerPoint Presentation</vt:lpstr>
      <vt:lpstr>PowerPoint Presentation</vt:lpstr>
      <vt:lpstr>MONITORING DAN EVALUASI PROGRAM</vt:lpstr>
      <vt:lpstr>Contoh Monitoring dan evaluasi</vt:lpstr>
      <vt:lpstr>Contoh penerapan monitoring kegiatan K3</vt:lpstr>
      <vt:lpstr>EVALUASI PROGRAM</vt:lpstr>
      <vt:lpstr>KESIMPULAN</vt:lpstr>
      <vt:lpstr>KESIMPULAN</vt:lpstr>
      <vt:lpstr>PENUTUP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2023-06-19T13:27:40Z</dcterms:created>
  <dcterms:modified xsi:type="dcterms:W3CDTF">2023-12-13T04:26:19Z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